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0" r:id="rId1"/>
  </p:sldMasterIdLst>
  <p:notesMasterIdLst>
    <p:notesMasterId r:id="rId80"/>
  </p:notesMasterIdLst>
  <p:handoutMasterIdLst>
    <p:handoutMasterId r:id="rId81"/>
  </p:handoutMasterIdLst>
  <p:sldIdLst>
    <p:sldId id="256" r:id="rId2"/>
    <p:sldId id="257" r:id="rId3"/>
    <p:sldId id="258" r:id="rId4"/>
    <p:sldId id="324" r:id="rId5"/>
    <p:sldId id="325" r:id="rId6"/>
    <p:sldId id="259" r:id="rId7"/>
    <p:sldId id="260" r:id="rId8"/>
    <p:sldId id="323" r:id="rId9"/>
    <p:sldId id="326" r:id="rId10"/>
    <p:sldId id="327" r:id="rId11"/>
    <p:sldId id="328" r:id="rId12"/>
    <p:sldId id="340" r:id="rId13"/>
    <p:sldId id="344" r:id="rId14"/>
    <p:sldId id="339" r:id="rId15"/>
    <p:sldId id="345" r:id="rId16"/>
    <p:sldId id="343" r:id="rId17"/>
    <p:sldId id="329" r:id="rId18"/>
    <p:sldId id="347" r:id="rId19"/>
    <p:sldId id="348" r:id="rId20"/>
    <p:sldId id="349" r:id="rId21"/>
    <p:sldId id="330" r:id="rId22"/>
    <p:sldId id="331" r:id="rId23"/>
    <p:sldId id="346" r:id="rId24"/>
    <p:sldId id="263" r:id="rId25"/>
    <p:sldId id="264" r:id="rId26"/>
    <p:sldId id="265" r:id="rId27"/>
    <p:sldId id="332" r:id="rId28"/>
    <p:sldId id="342" r:id="rId29"/>
    <p:sldId id="333" r:id="rId30"/>
    <p:sldId id="341" r:id="rId31"/>
    <p:sldId id="269" r:id="rId32"/>
    <p:sldId id="271"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 id="286" r:id="rId46"/>
    <p:sldId id="287" r:id="rId47"/>
    <p:sldId id="288" r:id="rId48"/>
    <p:sldId id="289" r:id="rId49"/>
    <p:sldId id="290" r:id="rId50"/>
    <p:sldId id="291" r:id="rId51"/>
    <p:sldId id="292" r:id="rId52"/>
    <p:sldId id="293" r:id="rId53"/>
    <p:sldId id="294" r:id="rId54"/>
    <p:sldId id="295" r:id="rId55"/>
    <p:sldId id="296" r:id="rId56"/>
    <p:sldId id="297" r:id="rId57"/>
    <p:sldId id="338" r:id="rId58"/>
    <p:sldId id="298" r:id="rId59"/>
    <p:sldId id="299" r:id="rId60"/>
    <p:sldId id="300" r:id="rId61"/>
    <p:sldId id="301" r:id="rId62"/>
    <p:sldId id="302" r:id="rId63"/>
    <p:sldId id="303" r:id="rId64"/>
    <p:sldId id="304" r:id="rId65"/>
    <p:sldId id="305" r:id="rId66"/>
    <p:sldId id="306" r:id="rId67"/>
    <p:sldId id="307" r:id="rId68"/>
    <p:sldId id="308" r:id="rId69"/>
    <p:sldId id="309" r:id="rId70"/>
    <p:sldId id="314" r:id="rId71"/>
    <p:sldId id="315" r:id="rId72"/>
    <p:sldId id="316" r:id="rId73"/>
    <p:sldId id="317" r:id="rId74"/>
    <p:sldId id="337" r:id="rId75"/>
    <p:sldId id="319" r:id="rId76"/>
    <p:sldId id="320" r:id="rId77"/>
    <p:sldId id="321" r:id="rId78"/>
    <p:sldId id="322" r:id="rId79"/>
  </p:sldIdLst>
  <p:sldSz cx="9144000" cy="6858000" type="screen4x3"/>
  <p:notesSz cx="9601200" cy="73152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1401">
          <p15:clr>
            <a:srgbClr val="A4A3A4"/>
          </p15:clr>
        </p15:guide>
        <p15:guide id="2" pos="2848">
          <p15:clr>
            <a:srgbClr val="A4A3A4"/>
          </p15:clr>
        </p15:guide>
      </p15:sldGuideLst>
    </p:ext>
    <p:ext uri="{2D200454-40CA-4A62-9FC3-DE9A4176ACB9}">
      <p15:notesGuideLst xmlns:p15="http://schemas.microsoft.com/office/powerpoint/2012/main">
        <p15:guide id="1" orient="horz" pos="2304" userDrawn="1">
          <p15:clr>
            <a:srgbClr val="A4A3A4"/>
          </p15:clr>
        </p15:guide>
        <p15:guide id="2" pos="302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0033CC"/>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D59D09-91E9-2743-880D-B62BFBA69564}" v="36" dt="2023-10-06T03:17:21.781"/>
    <p1510:client id="{A21F0E24-3ECB-47DF-A61A-59AF90D1D0AC}" v="105" dt="2023-10-05T11:34:50.897"/>
    <p1510:client id="{BFDC67F1-FA96-BB4D-6970-D8F20D750CE1}" v="37" dt="2023-10-09T17:18:22.8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091" autoAdjust="0"/>
  </p:normalViewPr>
  <p:slideViewPr>
    <p:cSldViewPr snapToGrid="0">
      <p:cViewPr varScale="1">
        <p:scale>
          <a:sx n="68" d="100"/>
          <a:sy n="68" d="100"/>
        </p:scale>
        <p:origin x="1810" y="38"/>
      </p:cViewPr>
      <p:guideLst>
        <p:guide orient="horz" pos="1401"/>
        <p:guide pos="2848"/>
      </p:guideLst>
    </p:cSldViewPr>
  </p:slideViewPr>
  <p:notesTextViewPr>
    <p:cViewPr>
      <p:scale>
        <a:sx n="100" d="100"/>
        <a:sy n="100" d="100"/>
      </p:scale>
      <p:origin x="0" y="0"/>
    </p:cViewPr>
  </p:notesTextViewPr>
  <p:sorterViewPr>
    <p:cViewPr>
      <p:scale>
        <a:sx n="75" d="100"/>
        <a:sy n="75" d="100"/>
      </p:scale>
      <p:origin x="0" y="0"/>
    </p:cViewPr>
  </p:sorterViewPr>
  <p:notesViewPr>
    <p:cSldViewPr snapToGrid="0">
      <p:cViewPr varScale="1">
        <p:scale>
          <a:sx n="53" d="100"/>
          <a:sy n="53" d="100"/>
        </p:scale>
        <p:origin x="-960" y="-96"/>
      </p:cViewPr>
      <p:guideLst>
        <p:guide orient="horz" pos="2304"/>
        <p:guide pos="302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86"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eshan khan" userId="S::zeshan.khan@nu.edu.pk::860a7133-657c-43e7-a51a-16ddffe6fb40" providerId="AD" clId="Web-{A21F0E24-3ECB-47DF-A61A-59AF90D1D0AC}"/>
    <pc:docChg chg="addSld modSld addMainMaster delMainMaster">
      <pc:chgData name="zeshan khan" userId="S::zeshan.khan@nu.edu.pk::860a7133-657c-43e7-a51a-16ddffe6fb40" providerId="AD" clId="Web-{A21F0E24-3ECB-47DF-A61A-59AF90D1D0AC}" dt="2023-10-05T11:34:49.272" v="113"/>
      <pc:docMkLst>
        <pc:docMk/>
      </pc:docMkLst>
      <pc:sldChg chg="addSp delSp modSp mod setBg modClrScheme chgLayout">
        <pc:chgData name="zeshan khan" userId="S::zeshan.khan@nu.edu.pk::860a7133-657c-43e7-a51a-16ddffe6fb40" providerId="AD" clId="Web-{A21F0E24-3ECB-47DF-A61A-59AF90D1D0AC}" dt="2023-10-05T08:19:02.997" v="9" actId="20577"/>
        <pc:sldMkLst>
          <pc:docMk/>
          <pc:sldMk cId="0" sldId="256"/>
        </pc:sldMkLst>
        <pc:spChg chg="mod ord">
          <ac:chgData name="zeshan khan" userId="S::zeshan.khan@nu.edu.pk::860a7133-657c-43e7-a51a-16ddffe6fb40" providerId="AD" clId="Web-{A21F0E24-3ECB-47DF-A61A-59AF90D1D0AC}" dt="2023-10-05T08:18:54.846" v="5"/>
          <ac:spMkLst>
            <pc:docMk/>
            <pc:sldMk cId="0" sldId="256"/>
            <ac:spMk id="18434" creationId="{00000000-0000-0000-0000-000000000000}"/>
          </ac:spMkLst>
        </pc:spChg>
        <pc:spChg chg="mod ord">
          <ac:chgData name="zeshan khan" userId="S::zeshan.khan@nu.edu.pk::860a7133-657c-43e7-a51a-16ddffe6fb40" providerId="AD" clId="Web-{A21F0E24-3ECB-47DF-A61A-59AF90D1D0AC}" dt="2023-10-05T08:19:02.997" v="9" actId="20577"/>
          <ac:spMkLst>
            <pc:docMk/>
            <pc:sldMk cId="0" sldId="256"/>
            <ac:spMk id="18435" creationId="{00000000-0000-0000-0000-000000000000}"/>
          </ac:spMkLst>
        </pc:spChg>
        <pc:spChg chg="add">
          <ac:chgData name="zeshan khan" userId="S::zeshan.khan@nu.edu.pk::860a7133-657c-43e7-a51a-16ddffe6fb40" providerId="AD" clId="Web-{A21F0E24-3ECB-47DF-A61A-59AF90D1D0AC}" dt="2023-10-05T08:18:54.846" v="5"/>
          <ac:spMkLst>
            <pc:docMk/>
            <pc:sldMk cId="0" sldId="256"/>
            <ac:spMk id="18441" creationId="{4CE9304C-7D47-49AD-9260-6DBF0A5B9A0A}"/>
          </ac:spMkLst>
        </pc:spChg>
        <pc:spChg chg="add">
          <ac:chgData name="zeshan khan" userId="S::zeshan.khan@nu.edu.pk::860a7133-657c-43e7-a51a-16ddffe6fb40" providerId="AD" clId="Web-{A21F0E24-3ECB-47DF-A61A-59AF90D1D0AC}" dt="2023-10-05T08:18:54.846" v="5"/>
          <ac:spMkLst>
            <pc:docMk/>
            <pc:sldMk cId="0" sldId="256"/>
            <ac:spMk id="18443" creationId="{9DEDD006-D91C-4989-B39C-EEEA43F868FF}"/>
          </ac:spMkLst>
        </pc:spChg>
        <pc:spChg chg="add">
          <ac:chgData name="zeshan khan" userId="S::zeshan.khan@nu.edu.pk::860a7133-657c-43e7-a51a-16ddffe6fb40" providerId="AD" clId="Web-{A21F0E24-3ECB-47DF-A61A-59AF90D1D0AC}" dt="2023-10-05T08:18:54.846" v="5"/>
          <ac:spMkLst>
            <pc:docMk/>
            <pc:sldMk cId="0" sldId="256"/>
            <ac:spMk id="18445" creationId="{35EF7FFE-55CC-444E-A630-F40A5C9C5C8B}"/>
          </ac:spMkLst>
        </pc:spChg>
        <pc:picChg chg="del">
          <ac:chgData name="zeshan khan" userId="S::zeshan.khan@nu.edu.pk::860a7133-657c-43e7-a51a-16ddffe6fb40" providerId="AD" clId="Web-{A21F0E24-3ECB-47DF-A61A-59AF90D1D0AC}" dt="2023-10-05T08:17:17.760" v="1"/>
          <ac:picMkLst>
            <pc:docMk/>
            <pc:sldMk cId="0" sldId="256"/>
            <ac:picMk id="4" creationId="{00000000-0000-0000-0000-000000000000}"/>
          </ac:picMkLst>
        </pc:picChg>
        <pc:picChg chg="del">
          <ac:chgData name="zeshan khan" userId="S::zeshan.khan@nu.edu.pk::860a7133-657c-43e7-a51a-16ddffe6fb40" providerId="AD" clId="Web-{A21F0E24-3ECB-47DF-A61A-59AF90D1D0AC}" dt="2023-10-05T08:17:19.385" v="2"/>
          <ac:picMkLst>
            <pc:docMk/>
            <pc:sldMk cId="0" sldId="256"/>
            <ac:picMk id="5" creationId="{00000000-0000-0000-0000-000000000000}"/>
          </ac:picMkLst>
        </pc:picChg>
        <pc:picChg chg="add">
          <ac:chgData name="zeshan khan" userId="S::zeshan.khan@nu.edu.pk::860a7133-657c-43e7-a51a-16ddffe6fb40" providerId="AD" clId="Web-{A21F0E24-3ECB-47DF-A61A-59AF90D1D0AC}" dt="2023-10-05T08:18:54.846" v="5"/>
          <ac:picMkLst>
            <pc:docMk/>
            <pc:sldMk cId="0" sldId="256"/>
            <ac:picMk id="18437" creationId="{C8660350-A8C1-E62B-207D-11E302732824}"/>
          </ac:picMkLst>
        </pc:picChg>
      </pc:sldChg>
      <pc:sldChg chg="modSp mod modClrScheme chgLayout">
        <pc:chgData name="zeshan khan" userId="S::zeshan.khan@nu.edu.pk::860a7133-657c-43e7-a51a-16ddffe6fb40" providerId="AD" clId="Web-{A21F0E24-3ECB-47DF-A61A-59AF90D1D0AC}" dt="2023-10-05T08:17:39.464" v="3"/>
        <pc:sldMkLst>
          <pc:docMk/>
          <pc:sldMk cId="4013571349" sldId="257"/>
        </pc:sldMkLst>
        <pc:spChg chg="mod ord">
          <ac:chgData name="zeshan khan" userId="S::zeshan.khan@nu.edu.pk::860a7133-657c-43e7-a51a-16ddffe6fb40" providerId="AD" clId="Web-{A21F0E24-3ECB-47DF-A61A-59AF90D1D0AC}" dt="2023-10-05T08:17:39.464" v="3"/>
          <ac:spMkLst>
            <pc:docMk/>
            <pc:sldMk cId="4013571349" sldId="257"/>
            <ac:spMk id="17410" creationId="{00000000-0000-0000-0000-000000000000}"/>
          </ac:spMkLst>
        </pc:spChg>
        <pc:spChg chg="mod ord">
          <ac:chgData name="zeshan khan" userId="S::zeshan.khan@nu.edu.pk::860a7133-657c-43e7-a51a-16ddffe6fb40" providerId="AD" clId="Web-{A21F0E24-3ECB-47DF-A61A-59AF90D1D0AC}" dt="2023-10-05T08:17:39.464" v="3"/>
          <ac:spMkLst>
            <pc:docMk/>
            <pc:sldMk cId="4013571349" sldId="257"/>
            <ac:spMk id="17411" creationId="{00000000-0000-0000-0000-000000000000}"/>
          </ac:spMkLst>
        </pc:spChg>
      </pc:sldChg>
      <pc:sldChg chg="addSp delSp modSp mod setBg modClrScheme chgLayout">
        <pc:chgData name="zeshan khan" userId="S::zeshan.khan@nu.edu.pk::860a7133-657c-43e7-a51a-16ddffe6fb40" providerId="AD" clId="Web-{A21F0E24-3ECB-47DF-A61A-59AF90D1D0AC}" dt="2023-10-05T08:21:00.455" v="37" actId="20577"/>
        <pc:sldMkLst>
          <pc:docMk/>
          <pc:sldMk cId="2598661542" sldId="258"/>
        </pc:sldMkLst>
        <pc:spChg chg="mod ord">
          <ac:chgData name="zeshan khan" userId="S::zeshan.khan@nu.edu.pk::860a7133-657c-43e7-a51a-16ddffe6fb40" providerId="AD" clId="Web-{A21F0E24-3ECB-47DF-A61A-59AF90D1D0AC}" dt="2023-10-05T08:19:25.420" v="10"/>
          <ac:spMkLst>
            <pc:docMk/>
            <pc:sldMk cId="2598661542" sldId="258"/>
            <ac:spMk id="19458" creationId="{00000000-0000-0000-0000-000000000000}"/>
          </ac:spMkLst>
        </pc:spChg>
        <pc:spChg chg="mod ord">
          <ac:chgData name="zeshan khan" userId="S::zeshan.khan@nu.edu.pk::860a7133-657c-43e7-a51a-16ddffe6fb40" providerId="AD" clId="Web-{A21F0E24-3ECB-47DF-A61A-59AF90D1D0AC}" dt="2023-10-05T08:21:00.455" v="37" actId="20577"/>
          <ac:spMkLst>
            <pc:docMk/>
            <pc:sldMk cId="2598661542" sldId="258"/>
            <ac:spMk id="19459" creationId="{00000000-0000-0000-0000-000000000000}"/>
          </ac:spMkLst>
        </pc:spChg>
        <pc:spChg chg="add del">
          <ac:chgData name="zeshan khan" userId="S::zeshan.khan@nu.edu.pk::860a7133-657c-43e7-a51a-16ddffe6fb40" providerId="AD" clId="Web-{A21F0E24-3ECB-47DF-A61A-59AF90D1D0AC}" dt="2023-10-05T08:19:53.718" v="19"/>
          <ac:spMkLst>
            <pc:docMk/>
            <pc:sldMk cId="2598661542" sldId="258"/>
            <ac:spMk id="19465" creationId="{1A44C337-3893-4B29-A265-B1329150B6AA}"/>
          </ac:spMkLst>
        </pc:spChg>
        <pc:spChg chg="add del">
          <ac:chgData name="zeshan khan" userId="S::zeshan.khan@nu.edu.pk::860a7133-657c-43e7-a51a-16ddffe6fb40" providerId="AD" clId="Web-{A21F0E24-3ECB-47DF-A61A-59AF90D1D0AC}" dt="2023-10-05T08:19:53.718" v="19"/>
          <ac:spMkLst>
            <pc:docMk/>
            <pc:sldMk cId="2598661542" sldId="258"/>
            <ac:spMk id="19495" creationId="{AA5CD610-ED7C-4CED-A9A1-174432C88AF8}"/>
          </ac:spMkLst>
        </pc:spChg>
        <pc:spChg chg="add del">
          <ac:chgData name="zeshan khan" userId="S::zeshan.khan@nu.edu.pk::860a7133-657c-43e7-a51a-16ddffe6fb40" providerId="AD" clId="Web-{A21F0E24-3ECB-47DF-A61A-59AF90D1D0AC}" dt="2023-10-05T08:19:53.718" v="19"/>
          <ac:spMkLst>
            <pc:docMk/>
            <pc:sldMk cId="2598661542" sldId="258"/>
            <ac:spMk id="19497" creationId="{0C4379BF-8C7A-480A-BC36-DA55D92A9356}"/>
          </ac:spMkLst>
        </pc:spChg>
        <pc:spChg chg="add del">
          <ac:chgData name="zeshan khan" userId="S::zeshan.khan@nu.edu.pk::860a7133-657c-43e7-a51a-16ddffe6fb40" providerId="AD" clId="Web-{A21F0E24-3ECB-47DF-A61A-59AF90D1D0AC}" dt="2023-10-05T08:20:15.281" v="26"/>
          <ac:spMkLst>
            <pc:docMk/>
            <pc:sldMk cId="2598661542" sldId="258"/>
            <ac:spMk id="19502" creationId="{1A44C337-3893-4B29-A265-B1329150B6AA}"/>
          </ac:spMkLst>
        </pc:spChg>
        <pc:spChg chg="add del">
          <ac:chgData name="zeshan khan" userId="S::zeshan.khan@nu.edu.pk::860a7133-657c-43e7-a51a-16ddffe6fb40" providerId="AD" clId="Web-{A21F0E24-3ECB-47DF-A61A-59AF90D1D0AC}" dt="2023-10-05T08:20:15.281" v="26"/>
          <ac:spMkLst>
            <pc:docMk/>
            <pc:sldMk cId="2598661542" sldId="258"/>
            <ac:spMk id="19532" creationId="{AA5CD610-ED7C-4CED-A9A1-174432C88AF8}"/>
          </ac:spMkLst>
        </pc:spChg>
        <pc:spChg chg="add del">
          <ac:chgData name="zeshan khan" userId="S::zeshan.khan@nu.edu.pk::860a7133-657c-43e7-a51a-16ddffe6fb40" providerId="AD" clId="Web-{A21F0E24-3ECB-47DF-A61A-59AF90D1D0AC}" dt="2023-10-05T08:20:15.281" v="26"/>
          <ac:spMkLst>
            <pc:docMk/>
            <pc:sldMk cId="2598661542" sldId="258"/>
            <ac:spMk id="19534" creationId="{0C4379BF-8C7A-480A-BC36-DA55D92A9356}"/>
          </ac:spMkLst>
        </pc:spChg>
        <pc:spChg chg="add">
          <ac:chgData name="zeshan khan" userId="S::zeshan.khan@nu.edu.pk::860a7133-657c-43e7-a51a-16ddffe6fb40" providerId="AD" clId="Web-{A21F0E24-3ECB-47DF-A61A-59AF90D1D0AC}" dt="2023-10-05T08:20:15.281" v="26"/>
          <ac:spMkLst>
            <pc:docMk/>
            <pc:sldMk cId="2598661542" sldId="258"/>
            <ac:spMk id="19539" creationId="{1A44C337-3893-4B29-A265-B1329150B6AA}"/>
          </ac:spMkLst>
        </pc:spChg>
        <pc:spChg chg="add">
          <ac:chgData name="zeshan khan" userId="S::zeshan.khan@nu.edu.pk::860a7133-657c-43e7-a51a-16ddffe6fb40" providerId="AD" clId="Web-{A21F0E24-3ECB-47DF-A61A-59AF90D1D0AC}" dt="2023-10-05T08:20:15.281" v="26"/>
          <ac:spMkLst>
            <pc:docMk/>
            <pc:sldMk cId="2598661542" sldId="258"/>
            <ac:spMk id="19569" creationId="{AA5CD610-ED7C-4CED-A9A1-174432C88AF8}"/>
          </ac:spMkLst>
        </pc:spChg>
        <pc:spChg chg="add">
          <ac:chgData name="zeshan khan" userId="S::zeshan.khan@nu.edu.pk::860a7133-657c-43e7-a51a-16ddffe6fb40" providerId="AD" clId="Web-{A21F0E24-3ECB-47DF-A61A-59AF90D1D0AC}" dt="2023-10-05T08:20:15.281" v="26"/>
          <ac:spMkLst>
            <pc:docMk/>
            <pc:sldMk cId="2598661542" sldId="258"/>
            <ac:spMk id="19571" creationId="{0C4379BF-8C7A-480A-BC36-DA55D92A9356}"/>
          </ac:spMkLst>
        </pc:spChg>
        <pc:grpChg chg="add del">
          <ac:chgData name="zeshan khan" userId="S::zeshan.khan@nu.edu.pk::860a7133-657c-43e7-a51a-16ddffe6fb40" providerId="AD" clId="Web-{A21F0E24-3ECB-47DF-A61A-59AF90D1D0AC}" dt="2023-10-05T08:19:53.718" v="19"/>
          <ac:grpSpMkLst>
            <pc:docMk/>
            <pc:sldMk cId="2598661542" sldId="258"/>
            <ac:grpSpMk id="19467" creationId="{81E0B358-1267-4844-8B3D-B7A279B4175A}"/>
          </ac:grpSpMkLst>
        </pc:grpChg>
        <pc:grpChg chg="add del">
          <ac:chgData name="zeshan khan" userId="S::zeshan.khan@nu.edu.pk::860a7133-657c-43e7-a51a-16ddffe6fb40" providerId="AD" clId="Web-{A21F0E24-3ECB-47DF-A61A-59AF90D1D0AC}" dt="2023-10-05T08:19:53.718" v="19"/>
          <ac:grpSpMkLst>
            <pc:docMk/>
            <pc:sldMk cId="2598661542" sldId="258"/>
            <ac:grpSpMk id="19481" creationId="{AF44CA9C-80E8-44E1-A79C-D6EBFC73BCA0}"/>
          </ac:grpSpMkLst>
        </pc:grpChg>
        <pc:grpChg chg="add del">
          <ac:chgData name="zeshan khan" userId="S::zeshan.khan@nu.edu.pk::860a7133-657c-43e7-a51a-16ddffe6fb40" providerId="AD" clId="Web-{A21F0E24-3ECB-47DF-A61A-59AF90D1D0AC}" dt="2023-10-05T08:20:15.281" v="26"/>
          <ac:grpSpMkLst>
            <pc:docMk/>
            <pc:sldMk cId="2598661542" sldId="258"/>
            <ac:grpSpMk id="19504" creationId="{81E0B358-1267-4844-8B3D-B7A279B4175A}"/>
          </ac:grpSpMkLst>
        </pc:grpChg>
        <pc:grpChg chg="add del">
          <ac:chgData name="zeshan khan" userId="S::zeshan.khan@nu.edu.pk::860a7133-657c-43e7-a51a-16ddffe6fb40" providerId="AD" clId="Web-{A21F0E24-3ECB-47DF-A61A-59AF90D1D0AC}" dt="2023-10-05T08:20:15.281" v="26"/>
          <ac:grpSpMkLst>
            <pc:docMk/>
            <pc:sldMk cId="2598661542" sldId="258"/>
            <ac:grpSpMk id="19518" creationId="{AF44CA9C-80E8-44E1-A79C-D6EBFC73BCA0}"/>
          </ac:grpSpMkLst>
        </pc:grpChg>
        <pc:grpChg chg="add">
          <ac:chgData name="zeshan khan" userId="S::zeshan.khan@nu.edu.pk::860a7133-657c-43e7-a51a-16ddffe6fb40" providerId="AD" clId="Web-{A21F0E24-3ECB-47DF-A61A-59AF90D1D0AC}" dt="2023-10-05T08:20:15.281" v="26"/>
          <ac:grpSpMkLst>
            <pc:docMk/>
            <pc:sldMk cId="2598661542" sldId="258"/>
            <ac:grpSpMk id="19541" creationId="{81E0B358-1267-4844-8B3D-B7A279B4175A}"/>
          </ac:grpSpMkLst>
        </pc:grpChg>
        <pc:grpChg chg="add">
          <ac:chgData name="zeshan khan" userId="S::zeshan.khan@nu.edu.pk::860a7133-657c-43e7-a51a-16ddffe6fb40" providerId="AD" clId="Web-{A21F0E24-3ECB-47DF-A61A-59AF90D1D0AC}" dt="2023-10-05T08:20:15.281" v="26"/>
          <ac:grpSpMkLst>
            <pc:docMk/>
            <pc:sldMk cId="2598661542" sldId="258"/>
            <ac:grpSpMk id="19555" creationId="{AF44CA9C-80E8-44E1-A79C-D6EBFC73BCA0}"/>
          </ac:grpSpMkLst>
        </pc:grpChg>
        <pc:picChg chg="mod">
          <ac:chgData name="zeshan khan" userId="S::zeshan.khan@nu.edu.pk::860a7133-657c-43e7-a51a-16ddffe6fb40" providerId="AD" clId="Web-{A21F0E24-3ECB-47DF-A61A-59AF90D1D0AC}" dt="2023-10-05T08:20:15.281" v="26"/>
          <ac:picMkLst>
            <pc:docMk/>
            <pc:sldMk cId="2598661542" sldId="258"/>
            <ac:picMk id="19460" creationId="{00000000-0000-0000-0000-000000000000}"/>
          </ac:picMkLst>
        </pc:picChg>
      </pc:sldChg>
      <pc:sldChg chg="delSp modSp mod modClrScheme chgLayout">
        <pc:chgData name="zeshan khan" userId="S::zeshan.khan@nu.edu.pk::860a7133-657c-43e7-a51a-16ddffe6fb40" providerId="AD" clId="Web-{A21F0E24-3ECB-47DF-A61A-59AF90D1D0AC}" dt="2023-10-05T08:21:38.065" v="39"/>
        <pc:sldMkLst>
          <pc:docMk/>
          <pc:sldMk cId="1965225656" sldId="259"/>
        </pc:sldMkLst>
        <pc:spChg chg="mod ord">
          <ac:chgData name="zeshan khan" userId="S::zeshan.khan@nu.edu.pk::860a7133-657c-43e7-a51a-16ddffe6fb40" providerId="AD" clId="Web-{A21F0E24-3ECB-47DF-A61A-59AF90D1D0AC}" dt="2023-10-05T08:17:39.464" v="3"/>
          <ac:spMkLst>
            <pc:docMk/>
            <pc:sldMk cId="1965225656" sldId="259"/>
            <ac:spMk id="21506" creationId="{00000000-0000-0000-0000-000000000000}"/>
          </ac:spMkLst>
        </pc:spChg>
        <pc:grpChg chg="del">
          <ac:chgData name="zeshan khan" userId="S::zeshan.khan@nu.edu.pk::860a7133-657c-43e7-a51a-16ddffe6fb40" providerId="AD" clId="Web-{A21F0E24-3ECB-47DF-A61A-59AF90D1D0AC}" dt="2023-10-05T08:21:38.065" v="39"/>
          <ac:grpSpMkLst>
            <pc:docMk/>
            <pc:sldMk cId="1965225656" sldId="259"/>
            <ac:grpSpMk id="21511" creationId="{00000000-0000-0000-0000-000000000000}"/>
          </ac:grpSpMkLst>
        </pc:grpChg>
      </pc:sldChg>
      <pc:sldChg chg="delSp modSp mod modClrScheme chgLayout">
        <pc:chgData name="zeshan khan" userId="S::zeshan.khan@nu.edu.pk::860a7133-657c-43e7-a51a-16ddffe6fb40" providerId="AD" clId="Web-{A21F0E24-3ECB-47DF-A61A-59AF90D1D0AC}" dt="2023-10-05T08:21:42.018" v="40"/>
        <pc:sldMkLst>
          <pc:docMk/>
          <pc:sldMk cId="442929406" sldId="260"/>
        </pc:sldMkLst>
        <pc:spChg chg="mod ord">
          <ac:chgData name="zeshan khan" userId="S::zeshan.khan@nu.edu.pk::860a7133-657c-43e7-a51a-16ddffe6fb40" providerId="AD" clId="Web-{A21F0E24-3ECB-47DF-A61A-59AF90D1D0AC}" dt="2023-10-05T08:17:39.464" v="3"/>
          <ac:spMkLst>
            <pc:docMk/>
            <pc:sldMk cId="442929406" sldId="260"/>
            <ac:spMk id="23554" creationId="{00000000-0000-0000-0000-000000000000}"/>
          </ac:spMkLst>
        </pc:spChg>
        <pc:spChg chg="mod ord">
          <ac:chgData name="zeshan khan" userId="S::zeshan.khan@nu.edu.pk::860a7133-657c-43e7-a51a-16ddffe6fb40" providerId="AD" clId="Web-{A21F0E24-3ECB-47DF-A61A-59AF90D1D0AC}" dt="2023-10-05T08:17:39.464" v="3"/>
          <ac:spMkLst>
            <pc:docMk/>
            <pc:sldMk cId="442929406" sldId="260"/>
            <ac:spMk id="23555" creationId="{00000000-0000-0000-0000-000000000000}"/>
          </ac:spMkLst>
        </pc:spChg>
        <pc:spChg chg="del">
          <ac:chgData name="zeshan khan" userId="S::zeshan.khan@nu.edu.pk::860a7133-657c-43e7-a51a-16ddffe6fb40" providerId="AD" clId="Web-{A21F0E24-3ECB-47DF-A61A-59AF90D1D0AC}" dt="2023-10-05T08:21:42.018" v="40"/>
          <ac:spMkLst>
            <pc:docMk/>
            <pc:sldMk cId="442929406" sldId="260"/>
            <ac:spMk id="23556" creationId="{00000000-0000-0000-0000-000000000000}"/>
          </ac:spMkLst>
        </pc:spChg>
      </pc:sldChg>
      <pc:sldChg chg="delSp modSp mod modClrScheme chgLayout">
        <pc:chgData name="zeshan khan" userId="S::zeshan.khan@nu.edu.pk::860a7133-657c-43e7-a51a-16ddffe6fb40" providerId="AD" clId="Web-{A21F0E24-3ECB-47DF-A61A-59AF90D1D0AC}" dt="2023-10-05T08:27:11.122" v="71"/>
        <pc:sldMkLst>
          <pc:docMk/>
          <pc:sldMk cId="4205462580" sldId="263"/>
        </pc:sldMkLst>
        <pc:spChg chg="mod ord">
          <ac:chgData name="zeshan khan" userId="S::zeshan.khan@nu.edu.pk::860a7133-657c-43e7-a51a-16ddffe6fb40" providerId="AD" clId="Web-{A21F0E24-3ECB-47DF-A61A-59AF90D1D0AC}" dt="2023-10-05T08:17:39.464" v="3"/>
          <ac:spMkLst>
            <pc:docMk/>
            <pc:sldMk cId="4205462580" sldId="263"/>
            <ac:spMk id="29698" creationId="{00000000-0000-0000-0000-000000000000}"/>
          </ac:spMkLst>
        </pc:spChg>
        <pc:spChg chg="mod ord">
          <ac:chgData name="zeshan khan" userId="S::zeshan.khan@nu.edu.pk::860a7133-657c-43e7-a51a-16ddffe6fb40" providerId="AD" clId="Web-{A21F0E24-3ECB-47DF-A61A-59AF90D1D0AC}" dt="2023-10-05T08:17:39.464" v="3"/>
          <ac:spMkLst>
            <pc:docMk/>
            <pc:sldMk cId="4205462580" sldId="263"/>
            <ac:spMk id="29699" creationId="{00000000-0000-0000-0000-000000000000}"/>
          </ac:spMkLst>
        </pc:spChg>
        <pc:grpChg chg="del">
          <ac:chgData name="zeshan khan" userId="S::zeshan.khan@nu.edu.pk::860a7133-657c-43e7-a51a-16ddffe6fb40" providerId="AD" clId="Web-{A21F0E24-3ECB-47DF-A61A-59AF90D1D0AC}" dt="2023-10-05T08:27:11.122" v="71"/>
          <ac:grpSpMkLst>
            <pc:docMk/>
            <pc:sldMk cId="4205462580" sldId="263"/>
            <ac:grpSpMk id="29701" creationId="{00000000-0000-0000-0000-000000000000}"/>
          </ac:grpSpMkLst>
        </pc:grpChg>
      </pc:sldChg>
      <pc:sldChg chg="delSp modSp mod modClrScheme chgLayout">
        <pc:chgData name="zeshan khan" userId="S::zeshan.khan@nu.edu.pk::860a7133-657c-43e7-a51a-16ddffe6fb40" providerId="AD" clId="Web-{A21F0E24-3ECB-47DF-A61A-59AF90D1D0AC}" dt="2023-10-05T08:27:15.310" v="72"/>
        <pc:sldMkLst>
          <pc:docMk/>
          <pc:sldMk cId="898769778" sldId="264"/>
        </pc:sldMkLst>
        <pc:spChg chg="mod ord">
          <ac:chgData name="zeshan khan" userId="S::zeshan.khan@nu.edu.pk::860a7133-657c-43e7-a51a-16ddffe6fb40" providerId="AD" clId="Web-{A21F0E24-3ECB-47DF-A61A-59AF90D1D0AC}" dt="2023-10-05T08:17:39.464" v="3"/>
          <ac:spMkLst>
            <pc:docMk/>
            <pc:sldMk cId="898769778" sldId="264"/>
            <ac:spMk id="31746" creationId="{00000000-0000-0000-0000-000000000000}"/>
          </ac:spMkLst>
        </pc:spChg>
        <pc:grpChg chg="del">
          <ac:chgData name="zeshan khan" userId="S::zeshan.khan@nu.edu.pk::860a7133-657c-43e7-a51a-16ddffe6fb40" providerId="AD" clId="Web-{A21F0E24-3ECB-47DF-A61A-59AF90D1D0AC}" dt="2023-10-05T08:27:15.310" v="72"/>
          <ac:grpSpMkLst>
            <pc:docMk/>
            <pc:sldMk cId="898769778" sldId="264"/>
            <ac:grpSpMk id="31747" creationId="{00000000-0000-0000-0000-000000000000}"/>
          </ac:grpSpMkLst>
        </pc:grpChg>
      </pc:sldChg>
      <pc:sldChg chg="delSp modSp mod modClrScheme chgLayout">
        <pc:chgData name="zeshan khan" userId="S::zeshan.khan@nu.edu.pk::860a7133-657c-43e7-a51a-16ddffe6fb40" providerId="AD" clId="Web-{A21F0E24-3ECB-47DF-A61A-59AF90D1D0AC}" dt="2023-10-05T08:27:19.810" v="73"/>
        <pc:sldMkLst>
          <pc:docMk/>
          <pc:sldMk cId="2460479468" sldId="265"/>
        </pc:sldMkLst>
        <pc:spChg chg="mod ord">
          <ac:chgData name="zeshan khan" userId="S::zeshan.khan@nu.edu.pk::860a7133-657c-43e7-a51a-16ddffe6fb40" providerId="AD" clId="Web-{A21F0E24-3ECB-47DF-A61A-59AF90D1D0AC}" dt="2023-10-05T08:17:39.464" v="3"/>
          <ac:spMkLst>
            <pc:docMk/>
            <pc:sldMk cId="2460479468" sldId="265"/>
            <ac:spMk id="33794" creationId="{00000000-0000-0000-0000-000000000000}"/>
          </ac:spMkLst>
        </pc:spChg>
        <pc:grpChg chg="del">
          <ac:chgData name="zeshan khan" userId="S::zeshan.khan@nu.edu.pk::860a7133-657c-43e7-a51a-16ddffe6fb40" providerId="AD" clId="Web-{A21F0E24-3ECB-47DF-A61A-59AF90D1D0AC}" dt="2023-10-05T08:27:19.810" v="73"/>
          <ac:grpSpMkLst>
            <pc:docMk/>
            <pc:sldMk cId="2460479468" sldId="265"/>
            <ac:grpSpMk id="33796" creationId="{00000000-0000-0000-0000-000000000000}"/>
          </ac:grpSpMkLst>
        </pc:grpChg>
      </pc:sldChg>
      <pc:sldChg chg="modSp mod modClrScheme chgLayout">
        <pc:chgData name="zeshan khan" userId="S::zeshan.khan@nu.edu.pk::860a7133-657c-43e7-a51a-16ddffe6fb40" providerId="AD" clId="Web-{A21F0E24-3ECB-47DF-A61A-59AF90D1D0AC}" dt="2023-10-05T08:17:39.464" v="3"/>
        <pc:sldMkLst>
          <pc:docMk/>
          <pc:sldMk cId="3185842002" sldId="269"/>
        </pc:sldMkLst>
        <pc:spChg chg="mod ord">
          <ac:chgData name="zeshan khan" userId="S::zeshan.khan@nu.edu.pk::860a7133-657c-43e7-a51a-16ddffe6fb40" providerId="AD" clId="Web-{A21F0E24-3ECB-47DF-A61A-59AF90D1D0AC}" dt="2023-10-05T08:17:39.464" v="3"/>
          <ac:spMkLst>
            <pc:docMk/>
            <pc:sldMk cId="3185842002" sldId="269"/>
            <ac:spMk id="41987" creationId="{00000000-0000-0000-0000-000000000000}"/>
          </ac:spMkLst>
        </pc:spChg>
        <pc:spChg chg="mod ord">
          <ac:chgData name="zeshan khan" userId="S::zeshan.khan@nu.edu.pk::860a7133-657c-43e7-a51a-16ddffe6fb40" providerId="AD" clId="Web-{A21F0E24-3ECB-47DF-A61A-59AF90D1D0AC}" dt="2023-10-05T08:17:39.464" v="3"/>
          <ac:spMkLst>
            <pc:docMk/>
            <pc:sldMk cId="3185842002" sldId="269"/>
            <ac:spMk id="41988" creationId="{00000000-0000-0000-0000-000000000000}"/>
          </ac:spMkLst>
        </pc:spChg>
      </pc:sldChg>
      <pc:sldChg chg="delSp modSp mod modClrScheme chgLayout">
        <pc:chgData name="zeshan khan" userId="S::zeshan.khan@nu.edu.pk::860a7133-657c-43e7-a51a-16ddffe6fb40" providerId="AD" clId="Web-{A21F0E24-3ECB-47DF-A61A-59AF90D1D0AC}" dt="2023-10-05T08:27:32.045" v="75"/>
        <pc:sldMkLst>
          <pc:docMk/>
          <pc:sldMk cId="823855653" sldId="271"/>
        </pc:sldMkLst>
        <pc:spChg chg="mod ord">
          <ac:chgData name="zeshan khan" userId="S::zeshan.khan@nu.edu.pk::860a7133-657c-43e7-a51a-16ddffe6fb40" providerId="AD" clId="Web-{A21F0E24-3ECB-47DF-A61A-59AF90D1D0AC}" dt="2023-10-05T08:17:39.464" v="3"/>
          <ac:spMkLst>
            <pc:docMk/>
            <pc:sldMk cId="823855653" sldId="271"/>
            <ac:spMk id="46082" creationId="{00000000-0000-0000-0000-000000000000}"/>
          </ac:spMkLst>
        </pc:spChg>
        <pc:grpChg chg="del">
          <ac:chgData name="zeshan khan" userId="S::zeshan.khan@nu.edu.pk::860a7133-657c-43e7-a51a-16ddffe6fb40" providerId="AD" clId="Web-{A21F0E24-3ECB-47DF-A61A-59AF90D1D0AC}" dt="2023-10-05T08:27:32.045" v="75"/>
          <ac:grpSpMkLst>
            <pc:docMk/>
            <pc:sldMk cId="823855653" sldId="271"/>
            <ac:grpSpMk id="46084" creationId="{00000000-0000-0000-0000-000000000000}"/>
          </ac:grpSpMkLst>
        </pc:grpChg>
      </pc:sldChg>
      <pc:sldChg chg="modSp mod modClrScheme chgLayout">
        <pc:chgData name="zeshan khan" userId="S::zeshan.khan@nu.edu.pk::860a7133-657c-43e7-a51a-16ddffe6fb40" providerId="AD" clId="Web-{A21F0E24-3ECB-47DF-A61A-59AF90D1D0AC}" dt="2023-10-05T08:17:39.464" v="3"/>
        <pc:sldMkLst>
          <pc:docMk/>
          <pc:sldMk cId="1253462511" sldId="274"/>
        </pc:sldMkLst>
        <pc:spChg chg="mod ord">
          <ac:chgData name="zeshan khan" userId="S::zeshan.khan@nu.edu.pk::860a7133-657c-43e7-a51a-16ddffe6fb40" providerId="AD" clId="Web-{A21F0E24-3ECB-47DF-A61A-59AF90D1D0AC}" dt="2023-10-05T08:17:39.464" v="3"/>
          <ac:spMkLst>
            <pc:docMk/>
            <pc:sldMk cId="1253462511" sldId="274"/>
            <ac:spMk id="52226" creationId="{00000000-0000-0000-0000-000000000000}"/>
          </ac:spMkLst>
        </pc:spChg>
        <pc:spChg chg="mod ord">
          <ac:chgData name="zeshan khan" userId="S::zeshan.khan@nu.edu.pk::860a7133-657c-43e7-a51a-16ddffe6fb40" providerId="AD" clId="Web-{A21F0E24-3ECB-47DF-A61A-59AF90D1D0AC}" dt="2023-10-05T08:17:39.464" v="3"/>
          <ac:spMkLst>
            <pc:docMk/>
            <pc:sldMk cId="1253462511" sldId="274"/>
            <ac:spMk id="52227" creationId="{00000000-0000-0000-0000-000000000000}"/>
          </ac:spMkLst>
        </pc:spChg>
      </pc:sldChg>
      <pc:sldChg chg="delSp modSp mod modClrScheme chgLayout">
        <pc:chgData name="zeshan khan" userId="S::zeshan.khan@nu.edu.pk::860a7133-657c-43e7-a51a-16ddffe6fb40" providerId="AD" clId="Web-{A21F0E24-3ECB-47DF-A61A-59AF90D1D0AC}" dt="2023-10-05T08:27:37.108" v="76"/>
        <pc:sldMkLst>
          <pc:docMk/>
          <pc:sldMk cId="3184455248" sldId="275"/>
        </pc:sldMkLst>
        <pc:spChg chg="mod ord">
          <ac:chgData name="zeshan khan" userId="S::zeshan.khan@nu.edu.pk::860a7133-657c-43e7-a51a-16ddffe6fb40" providerId="AD" clId="Web-{A21F0E24-3ECB-47DF-A61A-59AF90D1D0AC}" dt="2023-10-05T08:17:39.464" v="3"/>
          <ac:spMkLst>
            <pc:docMk/>
            <pc:sldMk cId="3184455248" sldId="275"/>
            <ac:spMk id="54274" creationId="{00000000-0000-0000-0000-000000000000}"/>
          </ac:spMkLst>
        </pc:spChg>
        <pc:spChg chg="mod ord">
          <ac:chgData name="zeshan khan" userId="S::zeshan.khan@nu.edu.pk::860a7133-657c-43e7-a51a-16ddffe6fb40" providerId="AD" clId="Web-{A21F0E24-3ECB-47DF-A61A-59AF90D1D0AC}" dt="2023-10-05T08:17:39.464" v="3"/>
          <ac:spMkLst>
            <pc:docMk/>
            <pc:sldMk cId="3184455248" sldId="275"/>
            <ac:spMk id="54275" creationId="{00000000-0000-0000-0000-000000000000}"/>
          </ac:spMkLst>
        </pc:spChg>
        <pc:grpChg chg="del">
          <ac:chgData name="zeshan khan" userId="S::zeshan.khan@nu.edu.pk::860a7133-657c-43e7-a51a-16ddffe6fb40" providerId="AD" clId="Web-{A21F0E24-3ECB-47DF-A61A-59AF90D1D0AC}" dt="2023-10-05T08:27:37.108" v="76"/>
          <ac:grpSpMkLst>
            <pc:docMk/>
            <pc:sldMk cId="3184455248" sldId="275"/>
            <ac:grpSpMk id="54277" creationId="{00000000-0000-0000-0000-000000000000}"/>
          </ac:grpSpMkLst>
        </pc:grpChg>
      </pc:sldChg>
      <pc:sldChg chg="modSp mod modClrScheme chgLayout">
        <pc:chgData name="zeshan khan" userId="S::zeshan.khan@nu.edu.pk::860a7133-657c-43e7-a51a-16ddffe6fb40" providerId="AD" clId="Web-{A21F0E24-3ECB-47DF-A61A-59AF90D1D0AC}" dt="2023-10-05T08:17:39.464" v="3"/>
        <pc:sldMkLst>
          <pc:docMk/>
          <pc:sldMk cId="4262767331" sldId="276"/>
        </pc:sldMkLst>
        <pc:spChg chg="mod ord">
          <ac:chgData name="zeshan khan" userId="S::zeshan.khan@nu.edu.pk::860a7133-657c-43e7-a51a-16ddffe6fb40" providerId="AD" clId="Web-{A21F0E24-3ECB-47DF-A61A-59AF90D1D0AC}" dt="2023-10-05T08:17:39.464" v="3"/>
          <ac:spMkLst>
            <pc:docMk/>
            <pc:sldMk cId="4262767331" sldId="276"/>
            <ac:spMk id="56324" creationId="{00000000-0000-0000-0000-000000000000}"/>
          </ac:spMkLst>
        </pc:spChg>
        <pc:spChg chg="mod ord">
          <ac:chgData name="zeshan khan" userId="S::zeshan.khan@nu.edu.pk::860a7133-657c-43e7-a51a-16ddffe6fb40" providerId="AD" clId="Web-{A21F0E24-3ECB-47DF-A61A-59AF90D1D0AC}" dt="2023-10-05T08:17:39.464" v="3"/>
          <ac:spMkLst>
            <pc:docMk/>
            <pc:sldMk cId="4262767331" sldId="276"/>
            <ac:spMk id="56325" creationId="{00000000-0000-0000-0000-000000000000}"/>
          </ac:spMkLst>
        </pc:spChg>
      </pc:sldChg>
      <pc:sldChg chg="delSp modSp mod modClrScheme chgLayout">
        <pc:chgData name="zeshan khan" userId="S::zeshan.khan@nu.edu.pk::860a7133-657c-43e7-a51a-16ddffe6fb40" providerId="AD" clId="Web-{A21F0E24-3ECB-47DF-A61A-59AF90D1D0AC}" dt="2023-10-05T08:27:42.170" v="77"/>
        <pc:sldMkLst>
          <pc:docMk/>
          <pc:sldMk cId="628337938" sldId="277"/>
        </pc:sldMkLst>
        <pc:spChg chg="mod ord">
          <ac:chgData name="zeshan khan" userId="S::zeshan.khan@nu.edu.pk::860a7133-657c-43e7-a51a-16ddffe6fb40" providerId="AD" clId="Web-{A21F0E24-3ECB-47DF-A61A-59AF90D1D0AC}" dt="2023-10-05T08:17:39.464" v="3"/>
          <ac:spMkLst>
            <pc:docMk/>
            <pc:sldMk cId="628337938" sldId="277"/>
            <ac:spMk id="58370" creationId="{00000000-0000-0000-0000-000000000000}"/>
          </ac:spMkLst>
        </pc:spChg>
        <pc:spChg chg="mod ord">
          <ac:chgData name="zeshan khan" userId="S::zeshan.khan@nu.edu.pk::860a7133-657c-43e7-a51a-16ddffe6fb40" providerId="AD" clId="Web-{A21F0E24-3ECB-47DF-A61A-59AF90D1D0AC}" dt="2023-10-05T08:17:39.464" v="3"/>
          <ac:spMkLst>
            <pc:docMk/>
            <pc:sldMk cId="628337938" sldId="277"/>
            <ac:spMk id="58371" creationId="{00000000-0000-0000-0000-000000000000}"/>
          </ac:spMkLst>
        </pc:spChg>
        <pc:grpChg chg="del">
          <ac:chgData name="zeshan khan" userId="S::zeshan.khan@nu.edu.pk::860a7133-657c-43e7-a51a-16ddffe6fb40" providerId="AD" clId="Web-{A21F0E24-3ECB-47DF-A61A-59AF90D1D0AC}" dt="2023-10-05T08:27:42.170" v="77"/>
          <ac:grpSpMkLst>
            <pc:docMk/>
            <pc:sldMk cId="628337938" sldId="277"/>
            <ac:grpSpMk id="58373" creationId="{00000000-0000-0000-0000-000000000000}"/>
          </ac:grpSpMkLst>
        </pc:grpChg>
      </pc:sldChg>
      <pc:sldChg chg="delSp modSp mod modClrScheme chgLayout">
        <pc:chgData name="zeshan khan" userId="S::zeshan.khan@nu.edu.pk::860a7133-657c-43e7-a51a-16ddffe6fb40" providerId="AD" clId="Web-{A21F0E24-3ECB-47DF-A61A-59AF90D1D0AC}" dt="2023-10-05T08:27:45.514" v="78"/>
        <pc:sldMkLst>
          <pc:docMk/>
          <pc:sldMk cId="4133084676" sldId="278"/>
        </pc:sldMkLst>
        <pc:spChg chg="mod ord">
          <ac:chgData name="zeshan khan" userId="S::zeshan.khan@nu.edu.pk::860a7133-657c-43e7-a51a-16ddffe6fb40" providerId="AD" clId="Web-{A21F0E24-3ECB-47DF-A61A-59AF90D1D0AC}" dt="2023-10-05T08:17:39.464" v="3"/>
          <ac:spMkLst>
            <pc:docMk/>
            <pc:sldMk cId="4133084676" sldId="278"/>
            <ac:spMk id="60418" creationId="{00000000-0000-0000-0000-000000000000}"/>
          </ac:spMkLst>
        </pc:spChg>
        <pc:grpChg chg="del">
          <ac:chgData name="zeshan khan" userId="S::zeshan.khan@nu.edu.pk::860a7133-657c-43e7-a51a-16ddffe6fb40" providerId="AD" clId="Web-{A21F0E24-3ECB-47DF-A61A-59AF90D1D0AC}" dt="2023-10-05T08:27:45.514" v="78"/>
          <ac:grpSpMkLst>
            <pc:docMk/>
            <pc:sldMk cId="4133084676" sldId="278"/>
            <ac:grpSpMk id="60420" creationId="{00000000-0000-0000-0000-000000000000}"/>
          </ac:grpSpMkLst>
        </pc:grpChg>
      </pc:sldChg>
      <pc:sldChg chg="delSp modSp mod modClrScheme chgLayout">
        <pc:chgData name="zeshan khan" userId="S::zeshan.khan@nu.edu.pk::860a7133-657c-43e7-a51a-16ddffe6fb40" providerId="AD" clId="Web-{A21F0E24-3ECB-47DF-A61A-59AF90D1D0AC}" dt="2023-10-05T08:27:48.452" v="79"/>
        <pc:sldMkLst>
          <pc:docMk/>
          <pc:sldMk cId="2379053954" sldId="279"/>
        </pc:sldMkLst>
        <pc:spChg chg="mod ord">
          <ac:chgData name="zeshan khan" userId="S::zeshan.khan@nu.edu.pk::860a7133-657c-43e7-a51a-16ddffe6fb40" providerId="AD" clId="Web-{A21F0E24-3ECB-47DF-A61A-59AF90D1D0AC}" dt="2023-10-05T08:17:39.464" v="3"/>
          <ac:spMkLst>
            <pc:docMk/>
            <pc:sldMk cId="2379053954" sldId="279"/>
            <ac:spMk id="62466" creationId="{00000000-0000-0000-0000-000000000000}"/>
          </ac:spMkLst>
        </pc:spChg>
        <pc:grpChg chg="del">
          <ac:chgData name="zeshan khan" userId="S::zeshan.khan@nu.edu.pk::860a7133-657c-43e7-a51a-16ddffe6fb40" providerId="AD" clId="Web-{A21F0E24-3ECB-47DF-A61A-59AF90D1D0AC}" dt="2023-10-05T08:27:48.452" v="79"/>
          <ac:grpSpMkLst>
            <pc:docMk/>
            <pc:sldMk cId="2379053954" sldId="279"/>
            <ac:grpSpMk id="62468" creationId="{00000000-0000-0000-0000-000000000000}"/>
          </ac:grpSpMkLst>
        </pc:grpChg>
      </pc:sldChg>
      <pc:sldChg chg="delSp modSp mod modClrScheme chgLayout">
        <pc:chgData name="zeshan khan" userId="S::zeshan.khan@nu.edu.pk::860a7133-657c-43e7-a51a-16ddffe6fb40" providerId="AD" clId="Web-{A21F0E24-3ECB-47DF-A61A-59AF90D1D0AC}" dt="2023-10-05T08:27:55.733" v="80"/>
        <pc:sldMkLst>
          <pc:docMk/>
          <pc:sldMk cId="512724410" sldId="280"/>
        </pc:sldMkLst>
        <pc:spChg chg="mod ord">
          <ac:chgData name="zeshan khan" userId="S::zeshan.khan@nu.edu.pk::860a7133-657c-43e7-a51a-16ddffe6fb40" providerId="AD" clId="Web-{A21F0E24-3ECB-47DF-A61A-59AF90D1D0AC}" dt="2023-10-05T08:17:39.464" v="3"/>
          <ac:spMkLst>
            <pc:docMk/>
            <pc:sldMk cId="512724410" sldId="280"/>
            <ac:spMk id="64514" creationId="{00000000-0000-0000-0000-000000000000}"/>
          </ac:spMkLst>
        </pc:spChg>
        <pc:grpChg chg="del">
          <ac:chgData name="zeshan khan" userId="S::zeshan.khan@nu.edu.pk::860a7133-657c-43e7-a51a-16ddffe6fb40" providerId="AD" clId="Web-{A21F0E24-3ECB-47DF-A61A-59AF90D1D0AC}" dt="2023-10-05T08:27:55.733" v="80"/>
          <ac:grpSpMkLst>
            <pc:docMk/>
            <pc:sldMk cId="512724410" sldId="280"/>
            <ac:grpSpMk id="64516" creationId="{00000000-0000-0000-0000-000000000000}"/>
          </ac:grpSpMkLst>
        </pc:grpChg>
      </pc:sldChg>
      <pc:sldChg chg="delSp modSp mod modClrScheme chgLayout">
        <pc:chgData name="zeshan khan" userId="S::zeshan.khan@nu.edu.pk::860a7133-657c-43e7-a51a-16ddffe6fb40" providerId="AD" clId="Web-{A21F0E24-3ECB-47DF-A61A-59AF90D1D0AC}" dt="2023-10-05T08:27:58.280" v="81"/>
        <pc:sldMkLst>
          <pc:docMk/>
          <pc:sldMk cId="2182780965" sldId="281"/>
        </pc:sldMkLst>
        <pc:spChg chg="mod ord">
          <ac:chgData name="zeshan khan" userId="S::zeshan.khan@nu.edu.pk::860a7133-657c-43e7-a51a-16ddffe6fb40" providerId="AD" clId="Web-{A21F0E24-3ECB-47DF-A61A-59AF90D1D0AC}" dt="2023-10-05T08:17:39.464" v="3"/>
          <ac:spMkLst>
            <pc:docMk/>
            <pc:sldMk cId="2182780965" sldId="281"/>
            <ac:spMk id="66562" creationId="{00000000-0000-0000-0000-000000000000}"/>
          </ac:spMkLst>
        </pc:spChg>
        <pc:grpChg chg="del">
          <ac:chgData name="zeshan khan" userId="S::zeshan.khan@nu.edu.pk::860a7133-657c-43e7-a51a-16ddffe6fb40" providerId="AD" clId="Web-{A21F0E24-3ECB-47DF-A61A-59AF90D1D0AC}" dt="2023-10-05T08:27:58.280" v="81"/>
          <ac:grpSpMkLst>
            <pc:docMk/>
            <pc:sldMk cId="2182780965" sldId="281"/>
            <ac:grpSpMk id="66564" creationId="{00000000-0000-0000-0000-000000000000}"/>
          </ac:grpSpMkLst>
        </pc:grpChg>
      </pc:sldChg>
      <pc:sldChg chg="delSp modSp mod modClrScheme chgLayout">
        <pc:chgData name="zeshan khan" userId="S::zeshan.khan@nu.edu.pk::860a7133-657c-43e7-a51a-16ddffe6fb40" providerId="AD" clId="Web-{A21F0E24-3ECB-47DF-A61A-59AF90D1D0AC}" dt="2023-10-05T08:28:00.983" v="82"/>
        <pc:sldMkLst>
          <pc:docMk/>
          <pc:sldMk cId="3964972525" sldId="282"/>
        </pc:sldMkLst>
        <pc:spChg chg="mod ord">
          <ac:chgData name="zeshan khan" userId="S::zeshan.khan@nu.edu.pk::860a7133-657c-43e7-a51a-16ddffe6fb40" providerId="AD" clId="Web-{A21F0E24-3ECB-47DF-A61A-59AF90D1D0AC}" dt="2023-10-05T08:17:39.464" v="3"/>
          <ac:spMkLst>
            <pc:docMk/>
            <pc:sldMk cId="3964972525" sldId="282"/>
            <ac:spMk id="68610" creationId="{00000000-0000-0000-0000-000000000000}"/>
          </ac:spMkLst>
        </pc:spChg>
        <pc:grpChg chg="del">
          <ac:chgData name="zeshan khan" userId="S::zeshan.khan@nu.edu.pk::860a7133-657c-43e7-a51a-16ddffe6fb40" providerId="AD" clId="Web-{A21F0E24-3ECB-47DF-A61A-59AF90D1D0AC}" dt="2023-10-05T08:28:00.983" v="82"/>
          <ac:grpSpMkLst>
            <pc:docMk/>
            <pc:sldMk cId="3964972525" sldId="282"/>
            <ac:grpSpMk id="68612" creationId="{00000000-0000-0000-0000-000000000000}"/>
          </ac:grpSpMkLst>
        </pc:grpChg>
      </pc:sldChg>
      <pc:sldChg chg="delSp modSp mod modClrScheme chgLayout">
        <pc:chgData name="zeshan khan" userId="S::zeshan.khan@nu.edu.pk::860a7133-657c-43e7-a51a-16ddffe6fb40" providerId="AD" clId="Web-{A21F0E24-3ECB-47DF-A61A-59AF90D1D0AC}" dt="2023-10-05T08:28:07.343" v="83"/>
        <pc:sldMkLst>
          <pc:docMk/>
          <pc:sldMk cId="2860175317" sldId="283"/>
        </pc:sldMkLst>
        <pc:spChg chg="mod ord">
          <ac:chgData name="zeshan khan" userId="S::zeshan.khan@nu.edu.pk::860a7133-657c-43e7-a51a-16ddffe6fb40" providerId="AD" clId="Web-{A21F0E24-3ECB-47DF-A61A-59AF90D1D0AC}" dt="2023-10-05T08:17:39.464" v="3"/>
          <ac:spMkLst>
            <pc:docMk/>
            <pc:sldMk cId="2860175317" sldId="283"/>
            <ac:spMk id="70659" creationId="{00000000-0000-0000-0000-000000000000}"/>
          </ac:spMkLst>
        </pc:spChg>
        <pc:spChg chg="mod ord">
          <ac:chgData name="zeshan khan" userId="S::zeshan.khan@nu.edu.pk::860a7133-657c-43e7-a51a-16ddffe6fb40" providerId="AD" clId="Web-{A21F0E24-3ECB-47DF-A61A-59AF90D1D0AC}" dt="2023-10-05T08:17:39.464" v="3"/>
          <ac:spMkLst>
            <pc:docMk/>
            <pc:sldMk cId="2860175317" sldId="283"/>
            <ac:spMk id="70660" creationId="{00000000-0000-0000-0000-000000000000}"/>
          </ac:spMkLst>
        </pc:spChg>
        <pc:grpChg chg="del">
          <ac:chgData name="zeshan khan" userId="S::zeshan.khan@nu.edu.pk::860a7133-657c-43e7-a51a-16ddffe6fb40" providerId="AD" clId="Web-{A21F0E24-3ECB-47DF-A61A-59AF90D1D0AC}" dt="2023-10-05T08:28:07.343" v="83"/>
          <ac:grpSpMkLst>
            <pc:docMk/>
            <pc:sldMk cId="2860175317" sldId="283"/>
            <ac:grpSpMk id="70661" creationId="{00000000-0000-0000-0000-000000000000}"/>
          </ac:grpSpMkLst>
        </pc:grpChg>
      </pc:sldChg>
      <pc:sldChg chg="delSp modSp mod modClrScheme chgLayout">
        <pc:chgData name="zeshan khan" userId="S::zeshan.khan@nu.edu.pk::860a7133-657c-43e7-a51a-16ddffe6fb40" providerId="AD" clId="Web-{A21F0E24-3ECB-47DF-A61A-59AF90D1D0AC}" dt="2023-10-05T08:28:09.297" v="84"/>
        <pc:sldMkLst>
          <pc:docMk/>
          <pc:sldMk cId="114431336" sldId="284"/>
        </pc:sldMkLst>
        <pc:spChg chg="mod ord">
          <ac:chgData name="zeshan khan" userId="S::zeshan.khan@nu.edu.pk::860a7133-657c-43e7-a51a-16ddffe6fb40" providerId="AD" clId="Web-{A21F0E24-3ECB-47DF-A61A-59AF90D1D0AC}" dt="2023-10-05T08:17:39.464" v="3"/>
          <ac:spMkLst>
            <pc:docMk/>
            <pc:sldMk cId="114431336" sldId="284"/>
            <ac:spMk id="72706" creationId="{00000000-0000-0000-0000-000000000000}"/>
          </ac:spMkLst>
        </pc:spChg>
        <pc:grpChg chg="del">
          <ac:chgData name="zeshan khan" userId="S::zeshan.khan@nu.edu.pk::860a7133-657c-43e7-a51a-16ddffe6fb40" providerId="AD" clId="Web-{A21F0E24-3ECB-47DF-A61A-59AF90D1D0AC}" dt="2023-10-05T08:28:09.297" v="84"/>
          <ac:grpSpMkLst>
            <pc:docMk/>
            <pc:sldMk cId="114431336" sldId="284"/>
            <ac:grpSpMk id="72707" creationId="{00000000-0000-0000-0000-000000000000}"/>
          </ac:grpSpMkLst>
        </pc:grpChg>
      </pc:sldChg>
      <pc:sldChg chg="delSp modSp mod modClrScheme chgLayout">
        <pc:chgData name="zeshan khan" userId="S::zeshan.khan@nu.edu.pk::860a7133-657c-43e7-a51a-16ddffe6fb40" providerId="AD" clId="Web-{A21F0E24-3ECB-47DF-A61A-59AF90D1D0AC}" dt="2023-10-05T08:28:12.374" v="85"/>
        <pc:sldMkLst>
          <pc:docMk/>
          <pc:sldMk cId="4283404337" sldId="285"/>
        </pc:sldMkLst>
        <pc:spChg chg="mod ord">
          <ac:chgData name="zeshan khan" userId="S::zeshan.khan@nu.edu.pk::860a7133-657c-43e7-a51a-16ddffe6fb40" providerId="AD" clId="Web-{A21F0E24-3ECB-47DF-A61A-59AF90D1D0AC}" dt="2023-10-05T08:17:39.464" v="3"/>
          <ac:spMkLst>
            <pc:docMk/>
            <pc:sldMk cId="4283404337" sldId="285"/>
            <ac:spMk id="74754" creationId="{00000000-0000-0000-0000-000000000000}"/>
          </ac:spMkLst>
        </pc:spChg>
        <pc:grpChg chg="del">
          <ac:chgData name="zeshan khan" userId="S::zeshan.khan@nu.edu.pk::860a7133-657c-43e7-a51a-16ddffe6fb40" providerId="AD" clId="Web-{A21F0E24-3ECB-47DF-A61A-59AF90D1D0AC}" dt="2023-10-05T08:28:12.374" v="85"/>
          <ac:grpSpMkLst>
            <pc:docMk/>
            <pc:sldMk cId="4283404337" sldId="285"/>
            <ac:grpSpMk id="74755" creationId="{00000000-0000-0000-0000-000000000000}"/>
          </ac:grpSpMkLst>
        </pc:grpChg>
      </pc:sldChg>
      <pc:sldChg chg="delSp modSp mod modClrScheme chgLayout">
        <pc:chgData name="zeshan khan" userId="S::zeshan.khan@nu.edu.pk::860a7133-657c-43e7-a51a-16ddffe6fb40" providerId="AD" clId="Web-{A21F0E24-3ECB-47DF-A61A-59AF90D1D0AC}" dt="2023-10-05T08:28:14.671" v="86"/>
        <pc:sldMkLst>
          <pc:docMk/>
          <pc:sldMk cId="114773069" sldId="286"/>
        </pc:sldMkLst>
        <pc:spChg chg="mod ord">
          <ac:chgData name="zeshan khan" userId="S::zeshan.khan@nu.edu.pk::860a7133-657c-43e7-a51a-16ddffe6fb40" providerId="AD" clId="Web-{A21F0E24-3ECB-47DF-A61A-59AF90D1D0AC}" dt="2023-10-05T08:17:39.464" v="3"/>
          <ac:spMkLst>
            <pc:docMk/>
            <pc:sldMk cId="114773069" sldId="286"/>
            <ac:spMk id="76802" creationId="{00000000-0000-0000-0000-000000000000}"/>
          </ac:spMkLst>
        </pc:spChg>
        <pc:grpChg chg="del">
          <ac:chgData name="zeshan khan" userId="S::zeshan.khan@nu.edu.pk::860a7133-657c-43e7-a51a-16ddffe6fb40" providerId="AD" clId="Web-{A21F0E24-3ECB-47DF-A61A-59AF90D1D0AC}" dt="2023-10-05T08:28:14.671" v="86"/>
          <ac:grpSpMkLst>
            <pc:docMk/>
            <pc:sldMk cId="114773069" sldId="286"/>
            <ac:grpSpMk id="76803" creationId="{00000000-0000-0000-0000-000000000000}"/>
          </ac:grpSpMkLst>
        </pc:grpChg>
      </pc:sldChg>
      <pc:sldChg chg="delSp modSp mod modClrScheme chgLayout">
        <pc:chgData name="zeshan khan" userId="S::zeshan.khan@nu.edu.pk::860a7133-657c-43e7-a51a-16ddffe6fb40" providerId="AD" clId="Web-{A21F0E24-3ECB-47DF-A61A-59AF90D1D0AC}" dt="2023-10-05T08:28:19.765" v="87"/>
        <pc:sldMkLst>
          <pc:docMk/>
          <pc:sldMk cId="1784003434" sldId="287"/>
        </pc:sldMkLst>
        <pc:spChg chg="mod ord">
          <ac:chgData name="zeshan khan" userId="S::zeshan.khan@nu.edu.pk::860a7133-657c-43e7-a51a-16ddffe6fb40" providerId="AD" clId="Web-{A21F0E24-3ECB-47DF-A61A-59AF90D1D0AC}" dt="2023-10-05T08:17:39.464" v="3"/>
          <ac:spMkLst>
            <pc:docMk/>
            <pc:sldMk cId="1784003434" sldId="287"/>
            <ac:spMk id="78851" creationId="{00000000-0000-0000-0000-000000000000}"/>
          </ac:spMkLst>
        </pc:spChg>
        <pc:spChg chg="mod ord">
          <ac:chgData name="zeshan khan" userId="S::zeshan.khan@nu.edu.pk::860a7133-657c-43e7-a51a-16ddffe6fb40" providerId="AD" clId="Web-{A21F0E24-3ECB-47DF-A61A-59AF90D1D0AC}" dt="2023-10-05T08:17:39.464" v="3"/>
          <ac:spMkLst>
            <pc:docMk/>
            <pc:sldMk cId="1784003434" sldId="287"/>
            <ac:spMk id="78852" creationId="{00000000-0000-0000-0000-000000000000}"/>
          </ac:spMkLst>
        </pc:spChg>
        <pc:grpChg chg="del">
          <ac:chgData name="zeshan khan" userId="S::zeshan.khan@nu.edu.pk::860a7133-657c-43e7-a51a-16ddffe6fb40" providerId="AD" clId="Web-{A21F0E24-3ECB-47DF-A61A-59AF90D1D0AC}" dt="2023-10-05T08:28:19.765" v="87"/>
          <ac:grpSpMkLst>
            <pc:docMk/>
            <pc:sldMk cId="1784003434" sldId="287"/>
            <ac:grpSpMk id="78853" creationId="{00000000-0000-0000-0000-000000000000}"/>
          </ac:grpSpMkLst>
        </pc:grpChg>
      </pc:sldChg>
      <pc:sldChg chg="delSp modSp mod modClrScheme chgLayout">
        <pc:chgData name="zeshan khan" userId="S::zeshan.khan@nu.edu.pk::860a7133-657c-43e7-a51a-16ddffe6fb40" providerId="AD" clId="Web-{A21F0E24-3ECB-47DF-A61A-59AF90D1D0AC}" dt="2023-10-05T08:28:22.750" v="88"/>
        <pc:sldMkLst>
          <pc:docMk/>
          <pc:sldMk cId="492762669" sldId="288"/>
        </pc:sldMkLst>
        <pc:spChg chg="mod ord">
          <ac:chgData name="zeshan khan" userId="S::zeshan.khan@nu.edu.pk::860a7133-657c-43e7-a51a-16ddffe6fb40" providerId="AD" clId="Web-{A21F0E24-3ECB-47DF-A61A-59AF90D1D0AC}" dt="2023-10-05T08:17:39.464" v="3"/>
          <ac:spMkLst>
            <pc:docMk/>
            <pc:sldMk cId="492762669" sldId="288"/>
            <ac:spMk id="80898" creationId="{00000000-0000-0000-0000-000000000000}"/>
          </ac:spMkLst>
        </pc:spChg>
        <pc:grpChg chg="del">
          <ac:chgData name="zeshan khan" userId="S::zeshan.khan@nu.edu.pk::860a7133-657c-43e7-a51a-16ddffe6fb40" providerId="AD" clId="Web-{A21F0E24-3ECB-47DF-A61A-59AF90D1D0AC}" dt="2023-10-05T08:28:22.750" v="88"/>
          <ac:grpSpMkLst>
            <pc:docMk/>
            <pc:sldMk cId="492762669" sldId="288"/>
            <ac:grpSpMk id="80899" creationId="{00000000-0000-0000-0000-000000000000}"/>
          </ac:grpSpMkLst>
        </pc:grpChg>
      </pc:sldChg>
      <pc:sldChg chg="delSp modSp mod modClrScheme chgLayout">
        <pc:chgData name="zeshan khan" userId="S::zeshan.khan@nu.edu.pk::860a7133-657c-43e7-a51a-16ddffe6fb40" providerId="AD" clId="Web-{A21F0E24-3ECB-47DF-A61A-59AF90D1D0AC}" dt="2023-10-05T08:28:25.187" v="89"/>
        <pc:sldMkLst>
          <pc:docMk/>
          <pc:sldMk cId="1902588670" sldId="289"/>
        </pc:sldMkLst>
        <pc:spChg chg="mod ord">
          <ac:chgData name="zeshan khan" userId="S::zeshan.khan@nu.edu.pk::860a7133-657c-43e7-a51a-16ddffe6fb40" providerId="AD" clId="Web-{A21F0E24-3ECB-47DF-A61A-59AF90D1D0AC}" dt="2023-10-05T08:17:39.464" v="3"/>
          <ac:spMkLst>
            <pc:docMk/>
            <pc:sldMk cId="1902588670" sldId="289"/>
            <ac:spMk id="82946" creationId="{00000000-0000-0000-0000-000000000000}"/>
          </ac:spMkLst>
        </pc:spChg>
        <pc:grpChg chg="del">
          <ac:chgData name="zeshan khan" userId="S::zeshan.khan@nu.edu.pk::860a7133-657c-43e7-a51a-16ddffe6fb40" providerId="AD" clId="Web-{A21F0E24-3ECB-47DF-A61A-59AF90D1D0AC}" dt="2023-10-05T08:28:25.187" v="89"/>
          <ac:grpSpMkLst>
            <pc:docMk/>
            <pc:sldMk cId="1902588670" sldId="289"/>
            <ac:grpSpMk id="82953" creationId="{00000000-0000-0000-0000-000000000000}"/>
          </ac:grpSpMkLst>
        </pc:grpChg>
      </pc:sldChg>
      <pc:sldChg chg="delSp modSp mod modClrScheme chgLayout">
        <pc:chgData name="zeshan khan" userId="S::zeshan.khan@nu.edu.pk::860a7133-657c-43e7-a51a-16ddffe6fb40" providerId="AD" clId="Web-{A21F0E24-3ECB-47DF-A61A-59AF90D1D0AC}" dt="2023-10-05T08:28:28.062" v="90"/>
        <pc:sldMkLst>
          <pc:docMk/>
          <pc:sldMk cId="3523593444" sldId="290"/>
        </pc:sldMkLst>
        <pc:spChg chg="mod ord">
          <ac:chgData name="zeshan khan" userId="S::zeshan.khan@nu.edu.pk::860a7133-657c-43e7-a51a-16ddffe6fb40" providerId="AD" clId="Web-{A21F0E24-3ECB-47DF-A61A-59AF90D1D0AC}" dt="2023-10-05T08:17:39.464" v="3"/>
          <ac:spMkLst>
            <pc:docMk/>
            <pc:sldMk cId="3523593444" sldId="290"/>
            <ac:spMk id="84994" creationId="{00000000-0000-0000-0000-000000000000}"/>
          </ac:spMkLst>
        </pc:spChg>
        <pc:spChg chg="mod ord">
          <ac:chgData name="zeshan khan" userId="S::zeshan.khan@nu.edu.pk::860a7133-657c-43e7-a51a-16ddffe6fb40" providerId="AD" clId="Web-{A21F0E24-3ECB-47DF-A61A-59AF90D1D0AC}" dt="2023-10-05T08:17:39.464" v="3"/>
          <ac:spMkLst>
            <pc:docMk/>
            <pc:sldMk cId="3523593444" sldId="290"/>
            <ac:spMk id="84995" creationId="{00000000-0000-0000-0000-000000000000}"/>
          </ac:spMkLst>
        </pc:spChg>
        <pc:grpChg chg="del">
          <ac:chgData name="zeshan khan" userId="S::zeshan.khan@nu.edu.pk::860a7133-657c-43e7-a51a-16ddffe6fb40" providerId="AD" clId="Web-{A21F0E24-3ECB-47DF-A61A-59AF90D1D0AC}" dt="2023-10-05T08:28:28.062" v="90"/>
          <ac:grpSpMkLst>
            <pc:docMk/>
            <pc:sldMk cId="3523593444" sldId="290"/>
            <ac:grpSpMk id="84997" creationId="{00000000-0000-0000-0000-000000000000}"/>
          </ac:grpSpMkLst>
        </pc:grpChg>
      </pc:sldChg>
      <pc:sldChg chg="delSp modSp mod modClrScheme chgLayout">
        <pc:chgData name="zeshan khan" userId="S::zeshan.khan@nu.edu.pk::860a7133-657c-43e7-a51a-16ddffe6fb40" providerId="AD" clId="Web-{A21F0E24-3ECB-47DF-A61A-59AF90D1D0AC}" dt="2023-10-05T08:28:32.516" v="91"/>
        <pc:sldMkLst>
          <pc:docMk/>
          <pc:sldMk cId="1347426106" sldId="291"/>
        </pc:sldMkLst>
        <pc:spChg chg="mod ord">
          <ac:chgData name="zeshan khan" userId="S::zeshan.khan@nu.edu.pk::860a7133-657c-43e7-a51a-16ddffe6fb40" providerId="AD" clId="Web-{A21F0E24-3ECB-47DF-A61A-59AF90D1D0AC}" dt="2023-10-05T08:17:39.464" v="3"/>
          <ac:spMkLst>
            <pc:docMk/>
            <pc:sldMk cId="1347426106" sldId="291"/>
            <ac:spMk id="87042" creationId="{00000000-0000-0000-0000-000000000000}"/>
          </ac:spMkLst>
        </pc:spChg>
        <pc:grpChg chg="del">
          <ac:chgData name="zeshan khan" userId="S::zeshan.khan@nu.edu.pk::860a7133-657c-43e7-a51a-16ddffe6fb40" providerId="AD" clId="Web-{A21F0E24-3ECB-47DF-A61A-59AF90D1D0AC}" dt="2023-10-05T08:28:32.516" v="91"/>
          <ac:grpSpMkLst>
            <pc:docMk/>
            <pc:sldMk cId="1347426106" sldId="291"/>
            <ac:grpSpMk id="87044" creationId="{00000000-0000-0000-0000-000000000000}"/>
          </ac:grpSpMkLst>
        </pc:grpChg>
      </pc:sldChg>
      <pc:sldChg chg="delSp modSp mod modClrScheme chgLayout">
        <pc:chgData name="zeshan khan" userId="S::zeshan.khan@nu.edu.pk::860a7133-657c-43e7-a51a-16ddffe6fb40" providerId="AD" clId="Web-{A21F0E24-3ECB-47DF-A61A-59AF90D1D0AC}" dt="2023-10-05T08:28:39.141" v="92"/>
        <pc:sldMkLst>
          <pc:docMk/>
          <pc:sldMk cId="1536671712" sldId="292"/>
        </pc:sldMkLst>
        <pc:spChg chg="mod ord">
          <ac:chgData name="zeshan khan" userId="S::zeshan.khan@nu.edu.pk::860a7133-657c-43e7-a51a-16ddffe6fb40" providerId="AD" clId="Web-{A21F0E24-3ECB-47DF-A61A-59AF90D1D0AC}" dt="2023-10-05T08:17:39.464" v="3"/>
          <ac:spMkLst>
            <pc:docMk/>
            <pc:sldMk cId="1536671712" sldId="292"/>
            <ac:spMk id="89090" creationId="{00000000-0000-0000-0000-000000000000}"/>
          </ac:spMkLst>
        </pc:spChg>
        <pc:spChg chg="mod ord">
          <ac:chgData name="zeshan khan" userId="S::zeshan.khan@nu.edu.pk::860a7133-657c-43e7-a51a-16ddffe6fb40" providerId="AD" clId="Web-{A21F0E24-3ECB-47DF-A61A-59AF90D1D0AC}" dt="2023-10-05T08:17:39.464" v="3"/>
          <ac:spMkLst>
            <pc:docMk/>
            <pc:sldMk cId="1536671712" sldId="292"/>
            <ac:spMk id="89091" creationId="{00000000-0000-0000-0000-000000000000}"/>
          </ac:spMkLst>
        </pc:spChg>
        <pc:grpChg chg="del">
          <ac:chgData name="zeshan khan" userId="S::zeshan.khan@nu.edu.pk::860a7133-657c-43e7-a51a-16ddffe6fb40" providerId="AD" clId="Web-{A21F0E24-3ECB-47DF-A61A-59AF90D1D0AC}" dt="2023-10-05T08:28:39.141" v="92"/>
          <ac:grpSpMkLst>
            <pc:docMk/>
            <pc:sldMk cId="1536671712" sldId="292"/>
            <ac:grpSpMk id="89093" creationId="{00000000-0000-0000-0000-000000000000}"/>
          </ac:grpSpMkLst>
        </pc:grpChg>
      </pc:sldChg>
      <pc:sldChg chg="delSp modSp mod modClrScheme chgLayout">
        <pc:chgData name="zeshan khan" userId="S::zeshan.khan@nu.edu.pk::860a7133-657c-43e7-a51a-16ddffe6fb40" providerId="AD" clId="Web-{A21F0E24-3ECB-47DF-A61A-59AF90D1D0AC}" dt="2023-10-05T08:28:41.688" v="93"/>
        <pc:sldMkLst>
          <pc:docMk/>
          <pc:sldMk cId="1522689236" sldId="293"/>
        </pc:sldMkLst>
        <pc:spChg chg="mod ord">
          <ac:chgData name="zeshan khan" userId="S::zeshan.khan@nu.edu.pk::860a7133-657c-43e7-a51a-16ddffe6fb40" providerId="AD" clId="Web-{A21F0E24-3ECB-47DF-A61A-59AF90D1D0AC}" dt="2023-10-05T08:17:39.464" v="3"/>
          <ac:spMkLst>
            <pc:docMk/>
            <pc:sldMk cId="1522689236" sldId="293"/>
            <ac:spMk id="91138" creationId="{00000000-0000-0000-0000-000000000000}"/>
          </ac:spMkLst>
        </pc:spChg>
        <pc:grpChg chg="del">
          <ac:chgData name="zeshan khan" userId="S::zeshan.khan@nu.edu.pk::860a7133-657c-43e7-a51a-16ddffe6fb40" providerId="AD" clId="Web-{A21F0E24-3ECB-47DF-A61A-59AF90D1D0AC}" dt="2023-10-05T08:28:41.688" v="93"/>
          <ac:grpSpMkLst>
            <pc:docMk/>
            <pc:sldMk cId="1522689236" sldId="293"/>
            <ac:grpSpMk id="91140" creationId="{00000000-0000-0000-0000-000000000000}"/>
          </ac:grpSpMkLst>
        </pc:grpChg>
      </pc:sldChg>
      <pc:sldChg chg="delSp modSp mod modClrScheme chgLayout">
        <pc:chgData name="zeshan khan" userId="S::zeshan.khan@nu.edu.pk::860a7133-657c-43e7-a51a-16ddffe6fb40" providerId="AD" clId="Web-{A21F0E24-3ECB-47DF-A61A-59AF90D1D0AC}" dt="2023-10-05T08:28:44.907" v="94"/>
        <pc:sldMkLst>
          <pc:docMk/>
          <pc:sldMk cId="2441724737" sldId="294"/>
        </pc:sldMkLst>
        <pc:spChg chg="mod ord">
          <ac:chgData name="zeshan khan" userId="S::zeshan.khan@nu.edu.pk::860a7133-657c-43e7-a51a-16ddffe6fb40" providerId="AD" clId="Web-{A21F0E24-3ECB-47DF-A61A-59AF90D1D0AC}" dt="2023-10-05T08:17:39.464" v="3"/>
          <ac:spMkLst>
            <pc:docMk/>
            <pc:sldMk cId="2441724737" sldId="294"/>
            <ac:spMk id="93187" creationId="{00000000-0000-0000-0000-000000000000}"/>
          </ac:spMkLst>
        </pc:spChg>
        <pc:grpChg chg="del">
          <ac:chgData name="zeshan khan" userId="S::zeshan.khan@nu.edu.pk::860a7133-657c-43e7-a51a-16ddffe6fb40" providerId="AD" clId="Web-{A21F0E24-3ECB-47DF-A61A-59AF90D1D0AC}" dt="2023-10-05T08:28:44.907" v="94"/>
          <ac:grpSpMkLst>
            <pc:docMk/>
            <pc:sldMk cId="2441724737" sldId="294"/>
            <ac:grpSpMk id="93192" creationId="{00000000-0000-0000-0000-000000000000}"/>
          </ac:grpSpMkLst>
        </pc:grpChg>
      </pc:sldChg>
      <pc:sldChg chg="modSp mod modClrScheme chgLayout">
        <pc:chgData name="zeshan khan" userId="S::zeshan.khan@nu.edu.pk::860a7133-657c-43e7-a51a-16ddffe6fb40" providerId="AD" clId="Web-{A21F0E24-3ECB-47DF-A61A-59AF90D1D0AC}" dt="2023-10-05T08:17:39.464" v="3"/>
        <pc:sldMkLst>
          <pc:docMk/>
          <pc:sldMk cId="778326957" sldId="295"/>
        </pc:sldMkLst>
        <pc:spChg chg="mod ord">
          <ac:chgData name="zeshan khan" userId="S::zeshan.khan@nu.edu.pk::860a7133-657c-43e7-a51a-16ddffe6fb40" providerId="AD" clId="Web-{A21F0E24-3ECB-47DF-A61A-59AF90D1D0AC}" dt="2023-10-05T08:17:39.464" v="3"/>
          <ac:spMkLst>
            <pc:docMk/>
            <pc:sldMk cId="778326957" sldId="295"/>
            <ac:spMk id="95234" creationId="{00000000-0000-0000-0000-000000000000}"/>
          </ac:spMkLst>
        </pc:spChg>
        <pc:spChg chg="mod ord">
          <ac:chgData name="zeshan khan" userId="S::zeshan.khan@nu.edu.pk::860a7133-657c-43e7-a51a-16ddffe6fb40" providerId="AD" clId="Web-{A21F0E24-3ECB-47DF-A61A-59AF90D1D0AC}" dt="2023-10-05T08:17:39.464" v="3"/>
          <ac:spMkLst>
            <pc:docMk/>
            <pc:sldMk cId="778326957" sldId="295"/>
            <ac:spMk id="95235" creationId="{00000000-0000-0000-0000-000000000000}"/>
          </ac:spMkLst>
        </pc:spChg>
      </pc:sldChg>
      <pc:sldChg chg="delSp modSp mod modClrScheme chgLayout">
        <pc:chgData name="zeshan khan" userId="S::zeshan.khan@nu.edu.pk::860a7133-657c-43e7-a51a-16ddffe6fb40" providerId="AD" clId="Web-{A21F0E24-3ECB-47DF-A61A-59AF90D1D0AC}" dt="2023-10-05T08:28:51.188" v="95"/>
        <pc:sldMkLst>
          <pc:docMk/>
          <pc:sldMk cId="3350324709" sldId="296"/>
        </pc:sldMkLst>
        <pc:spChg chg="mod ord">
          <ac:chgData name="zeshan khan" userId="S::zeshan.khan@nu.edu.pk::860a7133-657c-43e7-a51a-16ddffe6fb40" providerId="AD" clId="Web-{A21F0E24-3ECB-47DF-A61A-59AF90D1D0AC}" dt="2023-10-05T08:17:39.464" v="3"/>
          <ac:spMkLst>
            <pc:docMk/>
            <pc:sldMk cId="3350324709" sldId="296"/>
            <ac:spMk id="97283" creationId="{00000000-0000-0000-0000-000000000000}"/>
          </ac:spMkLst>
        </pc:spChg>
        <pc:spChg chg="mod ord">
          <ac:chgData name="zeshan khan" userId="S::zeshan.khan@nu.edu.pk::860a7133-657c-43e7-a51a-16ddffe6fb40" providerId="AD" clId="Web-{A21F0E24-3ECB-47DF-A61A-59AF90D1D0AC}" dt="2023-10-05T08:17:39.464" v="3"/>
          <ac:spMkLst>
            <pc:docMk/>
            <pc:sldMk cId="3350324709" sldId="296"/>
            <ac:spMk id="97284" creationId="{00000000-0000-0000-0000-000000000000}"/>
          </ac:spMkLst>
        </pc:spChg>
        <pc:grpChg chg="del">
          <ac:chgData name="zeshan khan" userId="S::zeshan.khan@nu.edu.pk::860a7133-657c-43e7-a51a-16ddffe6fb40" providerId="AD" clId="Web-{A21F0E24-3ECB-47DF-A61A-59AF90D1D0AC}" dt="2023-10-05T08:28:51.188" v="95"/>
          <ac:grpSpMkLst>
            <pc:docMk/>
            <pc:sldMk cId="3350324709" sldId="296"/>
            <ac:grpSpMk id="97286" creationId="{00000000-0000-0000-0000-000000000000}"/>
          </ac:grpSpMkLst>
        </pc:grpChg>
      </pc:sldChg>
      <pc:sldChg chg="delSp modSp mod modClrScheme chgLayout">
        <pc:chgData name="zeshan khan" userId="S::zeshan.khan@nu.edu.pk::860a7133-657c-43e7-a51a-16ddffe6fb40" providerId="AD" clId="Web-{A21F0E24-3ECB-47DF-A61A-59AF90D1D0AC}" dt="2023-10-05T08:28:53.969" v="96"/>
        <pc:sldMkLst>
          <pc:docMk/>
          <pc:sldMk cId="129295395" sldId="297"/>
        </pc:sldMkLst>
        <pc:spChg chg="mod ord">
          <ac:chgData name="zeshan khan" userId="S::zeshan.khan@nu.edu.pk::860a7133-657c-43e7-a51a-16ddffe6fb40" providerId="AD" clId="Web-{A21F0E24-3ECB-47DF-A61A-59AF90D1D0AC}" dt="2023-10-05T08:17:39.464" v="3"/>
          <ac:spMkLst>
            <pc:docMk/>
            <pc:sldMk cId="129295395" sldId="297"/>
            <ac:spMk id="99330" creationId="{00000000-0000-0000-0000-000000000000}"/>
          </ac:spMkLst>
        </pc:spChg>
        <pc:grpChg chg="del">
          <ac:chgData name="zeshan khan" userId="S::zeshan.khan@nu.edu.pk::860a7133-657c-43e7-a51a-16ddffe6fb40" providerId="AD" clId="Web-{A21F0E24-3ECB-47DF-A61A-59AF90D1D0AC}" dt="2023-10-05T08:28:53.969" v="96"/>
          <ac:grpSpMkLst>
            <pc:docMk/>
            <pc:sldMk cId="129295395" sldId="297"/>
            <ac:grpSpMk id="99337" creationId="{00000000-0000-0000-0000-000000000000}"/>
          </ac:grpSpMkLst>
        </pc:grpChg>
      </pc:sldChg>
      <pc:sldChg chg="delSp modSp mod modClrScheme chgLayout">
        <pc:chgData name="zeshan khan" userId="S::zeshan.khan@nu.edu.pk::860a7133-657c-43e7-a51a-16ddffe6fb40" providerId="AD" clId="Web-{A21F0E24-3ECB-47DF-A61A-59AF90D1D0AC}" dt="2023-10-05T08:28:58.485" v="97"/>
        <pc:sldMkLst>
          <pc:docMk/>
          <pc:sldMk cId="795296326" sldId="298"/>
        </pc:sldMkLst>
        <pc:spChg chg="mod ord">
          <ac:chgData name="zeshan khan" userId="S::zeshan.khan@nu.edu.pk::860a7133-657c-43e7-a51a-16ddffe6fb40" providerId="AD" clId="Web-{A21F0E24-3ECB-47DF-A61A-59AF90D1D0AC}" dt="2023-10-05T08:17:39.464" v="3"/>
          <ac:spMkLst>
            <pc:docMk/>
            <pc:sldMk cId="795296326" sldId="298"/>
            <ac:spMk id="101379" creationId="{00000000-0000-0000-0000-000000000000}"/>
          </ac:spMkLst>
        </pc:spChg>
        <pc:spChg chg="mod ord">
          <ac:chgData name="zeshan khan" userId="S::zeshan.khan@nu.edu.pk::860a7133-657c-43e7-a51a-16ddffe6fb40" providerId="AD" clId="Web-{A21F0E24-3ECB-47DF-A61A-59AF90D1D0AC}" dt="2023-10-05T08:17:39.464" v="3"/>
          <ac:spMkLst>
            <pc:docMk/>
            <pc:sldMk cId="795296326" sldId="298"/>
            <ac:spMk id="101380" creationId="{00000000-0000-0000-0000-000000000000}"/>
          </ac:spMkLst>
        </pc:spChg>
        <pc:grpChg chg="del">
          <ac:chgData name="zeshan khan" userId="S::zeshan.khan@nu.edu.pk::860a7133-657c-43e7-a51a-16ddffe6fb40" providerId="AD" clId="Web-{A21F0E24-3ECB-47DF-A61A-59AF90D1D0AC}" dt="2023-10-05T08:28:58.485" v="97"/>
          <ac:grpSpMkLst>
            <pc:docMk/>
            <pc:sldMk cId="795296326" sldId="298"/>
            <ac:grpSpMk id="101382" creationId="{00000000-0000-0000-0000-000000000000}"/>
          </ac:grpSpMkLst>
        </pc:grpChg>
      </pc:sldChg>
      <pc:sldChg chg="delSp modSp mod modClrScheme chgLayout">
        <pc:chgData name="zeshan khan" userId="S::zeshan.khan@nu.edu.pk::860a7133-657c-43e7-a51a-16ddffe6fb40" providerId="AD" clId="Web-{A21F0E24-3ECB-47DF-A61A-59AF90D1D0AC}" dt="2023-10-05T08:29:04.063" v="98"/>
        <pc:sldMkLst>
          <pc:docMk/>
          <pc:sldMk cId="3439724891" sldId="299"/>
        </pc:sldMkLst>
        <pc:spChg chg="mod ord">
          <ac:chgData name="zeshan khan" userId="S::zeshan.khan@nu.edu.pk::860a7133-657c-43e7-a51a-16ddffe6fb40" providerId="AD" clId="Web-{A21F0E24-3ECB-47DF-A61A-59AF90D1D0AC}" dt="2023-10-05T08:17:39.464" v="3"/>
          <ac:spMkLst>
            <pc:docMk/>
            <pc:sldMk cId="3439724891" sldId="299"/>
            <ac:spMk id="103426" creationId="{00000000-0000-0000-0000-000000000000}"/>
          </ac:spMkLst>
        </pc:spChg>
        <pc:grpChg chg="del">
          <ac:chgData name="zeshan khan" userId="S::zeshan.khan@nu.edu.pk::860a7133-657c-43e7-a51a-16ddffe6fb40" providerId="AD" clId="Web-{A21F0E24-3ECB-47DF-A61A-59AF90D1D0AC}" dt="2023-10-05T08:29:04.063" v="98"/>
          <ac:grpSpMkLst>
            <pc:docMk/>
            <pc:sldMk cId="3439724891" sldId="299"/>
            <ac:grpSpMk id="103433" creationId="{00000000-0000-0000-0000-000000000000}"/>
          </ac:grpSpMkLst>
        </pc:grpChg>
      </pc:sldChg>
      <pc:sldChg chg="delSp modSp mod modClrScheme chgLayout">
        <pc:chgData name="zeshan khan" userId="S::zeshan.khan@nu.edu.pk::860a7133-657c-43e7-a51a-16ddffe6fb40" providerId="AD" clId="Web-{A21F0E24-3ECB-47DF-A61A-59AF90D1D0AC}" dt="2023-10-05T08:29:06.673" v="99"/>
        <pc:sldMkLst>
          <pc:docMk/>
          <pc:sldMk cId="4071972963" sldId="300"/>
        </pc:sldMkLst>
        <pc:spChg chg="mod ord">
          <ac:chgData name="zeshan khan" userId="S::zeshan.khan@nu.edu.pk::860a7133-657c-43e7-a51a-16ddffe6fb40" providerId="AD" clId="Web-{A21F0E24-3ECB-47DF-A61A-59AF90D1D0AC}" dt="2023-10-05T08:17:39.464" v="3"/>
          <ac:spMkLst>
            <pc:docMk/>
            <pc:sldMk cId="4071972963" sldId="300"/>
            <ac:spMk id="105475" creationId="{00000000-0000-0000-0000-000000000000}"/>
          </ac:spMkLst>
        </pc:spChg>
        <pc:spChg chg="mod ord">
          <ac:chgData name="zeshan khan" userId="S::zeshan.khan@nu.edu.pk::860a7133-657c-43e7-a51a-16ddffe6fb40" providerId="AD" clId="Web-{A21F0E24-3ECB-47DF-A61A-59AF90D1D0AC}" dt="2023-10-05T08:17:39.464" v="3"/>
          <ac:spMkLst>
            <pc:docMk/>
            <pc:sldMk cId="4071972963" sldId="300"/>
            <ac:spMk id="105476" creationId="{00000000-0000-0000-0000-000000000000}"/>
          </ac:spMkLst>
        </pc:spChg>
        <pc:grpChg chg="del">
          <ac:chgData name="zeshan khan" userId="S::zeshan.khan@nu.edu.pk::860a7133-657c-43e7-a51a-16ddffe6fb40" providerId="AD" clId="Web-{A21F0E24-3ECB-47DF-A61A-59AF90D1D0AC}" dt="2023-10-05T08:29:06.673" v="99"/>
          <ac:grpSpMkLst>
            <pc:docMk/>
            <pc:sldMk cId="4071972963" sldId="300"/>
            <ac:grpSpMk id="105478" creationId="{00000000-0000-0000-0000-000000000000}"/>
          </ac:grpSpMkLst>
        </pc:grpChg>
      </pc:sldChg>
      <pc:sldChg chg="delSp modSp mod modClrScheme chgLayout">
        <pc:chgData name="zeshan khan" userId="S::zeshan.khan@nu.edu.pk::860a7133-657c-43e7-a51a-16ddffe6fb40" providerId="AD" clId="Web-{A21F0E24-3ECB-47DF-A61A-59AF90D1D0AC}" dt="2023-10-05T08:29:09.720" v="100"/>
        <pc:sldMkLst>
          <pc:docMk/>
          <pc:sldMk cId="1904739511" sldId="301"/>
        </pc:sldMkLst>
        <pc:spChg chg="mod ord">
          <ac:chgData name="zeshan khan" userId="S::zeshan.khan@nu.edu.pk::860a7133-657c-43e7-a51a-16ddffe6fb40" providerId="AD" clId="Web-{A21F0E24-3ECB-47DF-A61A-59AF90D1D0AC}" dt="2023-10-05T08:17:39.464" v="3"/>
          <ac:spMkLst>
            <pc:docMk/>
            <pc:sldMk cId="1904739511" sldId="301"/>
            <ac:spMk id="107522" creationId="{00000000-0000-0000-0000-000000000000}"/>
          </ac:spMkLst>
        </pc:spChg>
        <pc:grpChg chg="del">
          <ac:chgData name="zeshan khan" userId="S::zeshan.khan@nu.edu.pk::860a7133-657c-43e7-a51a-16ddffe6fb40" providerId="AD" clId="Web-{A21F0E24-3ECB-47DF-A61A-59AF90D1D0AC}" dt="2023-10-05T08:29:09.720" v="100"/>
          <ac:grpSpMkLst>
            <pc:docMk/>
            <pc:sldMk cId="1904739511" sldId="301"/>
            <ac:grpSpMk id="107528" creationId="{00000000-0000-0000-0000-000000000000}"/>
          </ac:grpSpMkLst>
        </pc:grpChg>
      </pc:sldChg>
      <pc:sldChg chg="delSp modSp mod modClrScheme chgLayout">
        <pc:chgData name="zeshan khan" userId="S::zeshan.khan@nu.edu.pk::860a7133-657c-43e7-a51a-16ddffe6fb40" providerId="AD" clId="Web-{A21F0E24-3ECB-47DF-A61A-59AF90D1D0AC}" dt="2023-10-05T08:29:13.204" v="101"/>
        <pc:sldMkLst>
          <pc:docMk/>
          <pc:sldMk cId="2978434902" sldId="302"/>
        </pc:sldMkLst>
        <pc:spChg chg="mod ord">
          <ac:chgData name="zeshan khan" userId="S::zeshan.khan@nu.edu.pk::860a7133-657c-43e7-a51a-16ddffe6fb40" providerId="AD" clId="Web-{A21F0E24-3ECB-47DF-A61A-59AF90D1D0AC}" dt="2023-10-05T08:17:39.464" v="3"/>
          <ac:spMkLst>
            <pc:docMk/>
            <pc:sldMk cId="2978434902" sldId="302"/>
            <ac:spMk id="109570" creationId="{00000000-0000-0000-0000-000000000000}"/>
          </ac:spMkLst>
        </pc:spChg>
        <pc:grpChg chg="del">
          <ac:chgData name="zeshan khan" userId="S::zeshan.khan@nu.edu.pk::860a7133-657c-43e7-a51a-16ddffe6fb40" providerId="AD" clId="Web-{A21F0E24-3ECB-47DF-A61A-59AF90D1D0AC}" dt="2023-10-05T08:29:13.204" v="101"/>
          <ac:grpSpMkLst>
            <pc:docMk/>
            <pc:sldMk cId="2978434902" sldId="302"/>
            <ac:grpSpMk id="109573" creationId="{00000000-0000-0000-0000-000000000000}"/>
          </ac:grpSpMkLst>
        </pc:grpChg>
      </pc:sldChg>
      <pc:sldChg chg="delSp modSp mod modClrScheme chgLayout">
        <pc:chgData name="zeshan khan" userId="S::zeshan.khan@nu.edu.pk::860a7133-657c-43e7-a51a-16ddffe6fb40" providerId="AD" clId="Web-{A21F0E24-3ECB-47DF-A61A-59AF90D1D0AC}" dt="2023-10-05T08:29:20.173" v="102"/>
        <pc:sldMkLst>
          <pc:docMk/>
          <pc:sldMk cId="1690490381" sldId="303"/>
        </pc:sldMkLst>
        <pc:spChg chg="mod ord">
          <ac:chgData name="zeshan khan" userId="S::zeshan.khan@nu.edu.pk::860a7133-657c-43e7-a51a-16ddffe6fb40" providerId="AD" clId="Web-{A21F0E24-3ECB-47DF-A61A-59AF90D1D0AC}" dt="2023-10-05T08:17:39.464" v="3"/>
          <ac:spMkLst>
            <pc:docMk/>
            <pc:sldMk cId="1690490381" sldId="303"/>
            <ac:spMk id="111618" creationId="{00000000-0000-0000-0000-000000000000}"/>
          </ac:spMkLst>
        </pc:spChg>
        <pc:grpChg chg="del">
          <ac:chgData name="zeshan khan" userId="S::zeshan.khan@nu.edu.pk::860a7133-657c-43e7-a51a-16ddffe6fb40" providerId="AD" clId="Web-{A21F0E24-3ECB-47DF-A61A-59AF90D1D0AC}" dt="2023-10-05T08:29:20.173" v="102"/>
          <ac:grpSpMkLst>
            <pc:docMk/>
            <pc:sldMk cId="1690490381" sldId="303"/>
            <ac:grpSpMk id="111621" creationId="{00000000-0000-0000-0000-000000000000}"/>
          </ac:grpSpMkLst>
        </pc:grpChg>
      </pc:sldChg>
      <pc:sldChg chg="delSp modSp mod modClrScheme chgLayout">
        <pc:chgData name="zeshan khan" userId="S::zeshan.khan@nu.edu.pk::860a7133-657c-43e7-a51a-16ddffe6fb40" providerId="AD" clId="Web-{A21F0E24-3ECB-47DF-A61A-59AF90D1D0AC}" dt="2023-10-05T08:29:24.205" v="103"/>
        <pc:sldMkLst>
          <pc:docMk/>
          <pc:sldMk cId="470582347" sldId="304"/>
        </pc:sldMkLst>
        <pc:spChg chg="mod ord">
          <ac:chgData name="zeshan khan" userId="S::zeshan.khan@nu.edu.pk::860a7133-657c-43e7-a51a-16ddffe6fb40" providerId="AD" clId="Web-{A21F0E24-3ECB-47DF-A61A-59AF90D1D0AC}" dt="2023-10-05T08:17:39.464" v="3"/>
          <ac:spMkLst>
            <pc:docMk/>
            <pc:sldMk cId="470582347" sldId="304"/>
            <ac:spMk id="113666" creationId="{00000000-0000-0000-0000-000000000000}"/>
          </ac:spMkLst>
        </pc:spChg>
        <pc:grpChg chg="del">
          <ac:chgData name="zeshan khan" userId="S::zeshan.khan@nu.edu.pk::860a7133-657c-43e7-a51a-16ddffe6fb40" providerId="AD" clId="Web-{A21F0E24-3ECB-47DF-A61A-59AF90D1D0AC}" dt="2023-10-05T08:29:24.205" v="103"/>
          <ac:grpSpMkLst>
            <pc:docMk/>
            <pc:sldMk cId="470582347" sldId="304"/>
            <ac:grpSpMk id="113669" creationId="{00000000-0000-0000-0000-000000000000}"/>
          </ac:grpSpMkLst>
        </pc:grpChg>
      </pc:sldChg>
      <pc:sldChg chg="delSp modSp mod modClrScheme chgLayout">
        <pc:chgData name="zeshan khan" userId="S::zeshan.khan@nu.edu.pk::860a7133-657c-43e7-a51a-16ddffe6fb40" providerId="AD" clId="Web-{A21F0E24-3ECB-47DF-A61A-59AF90D1D0AC}" dt="2023-10-05T08:29:27.799" v="104"/>
        <pc:sldMkLst>
          <pc:docMk/>
          <pc:sldMk cId="3637966588" sldId="305"/>
        </pc:sldMkLst>
        <pc:spChg chg="mod ord">
          <ac:chgData name="zeshan khan" userId="S::zeshan.khan@nu.edu.pk::860a7133-657c-43e7-a51a-16ddffe6fb40" providerId="AD" clId="Web-{A21F0E24-3ECB-47DF-A61A-59AF90D1D0AC}" dt="2023-10-05T08:17:39.464" v="3"/>
          <ac:spMkLst>
            <pc:docMk/>
            <pc:sldMk cId="3637966588" sldId="305"/>
            <ac:spMk id="115714" creationId="{00000000-0000-0000-0000-000000000000}"/>
          </ac:spMkLst>
        </pc:spChg>
        <pc:grpChg chg="del">
          <ac:chgData name="zeshan khan" userId="S::zeshan.khan@nu.edu.pk::860a7133-657c-43e7-a51a-16ddffe6fb40" providerId="AD" clId="Web-{A21F0E24-3ECB-47DF-A61A-59AF90D1D0AC}" dt="2023-10-05T08:29:27.799" v="104"/>
          <ac:grpSpMkLst>
            <pc:docMk/>
            <pc:sldMk cId="3637966588" sldId="305"/>
            <ac:grpSpMk id="115722" creationId="{00000000-0000-0000-0000-000000000000}"/>
          </ac:grpSpMkLst>
        </pc:grpChg>
      </pc:sldChg>
      <pc:sldChg chg="delSp modSp mod modClrScheme chgLayout">
        <pc:chgData name="zeshan khan" userId="S::zeshan.khan@nu.edu.pk::860a7133-657c-43e7-a51a-16ddffe6fb40" providerId="AD" clId="Web-{A21F0E24-3ECB-47DF-A61A-59AF90D1D0AC}" dt="2023-10-05T08:29:31.502" v="105"/>
        <pc:sldMkLst>
          <pc:docMk/>
          <pc:sldMk cId="1556292777" sldId="306"/>
        </pc:sldMkLst>
        <pc:spChg chg="mod ord">
          <ac:chgData name="zeshan khan" userId="S::zeshan.khan@nu.edu.pk::860a7133-657c-43e7-a51a-16ddffe6fb40" providerId="AD" clId="Web-{A21F0E24-3ECB-47DF-A61A-59AF90D1D0AC}" dt="2023-10-05T08:17:39.464" v="3"/>
          <ac:spMkLst>
            <pc:docMk/>
            <pc:sldMk cId="1556292777" sldId="306"/>
            <ac:spMk id="117762" creationId="{00000000-0000-0000-0000-000000000000}"/>
          </ac:spMkLst>
        </pc:spChg>
        <pc:grpChg chg="del">
          <ac:chgData name="zeshan khan" userId="S::zeshan.khan@nu.edu.pk::860a7133-657c-43e7-a51a-16ddffe6fb40" providerId="AD" clId="Web-{A21F0E24-3ECB-47DF-A61A-59AF90D1D0AC}" dt="2023-10-05T08:29:31.502" v="105"/>
          <ac:grpSpMkLst>
            <pc:docMk/>
            <pc:sldMk cId="1556292777" sldId="306"/>
            <ac:grpSpMk id="117765" creationId="{00000000-0000-0000-0000-000000000000}"/>
          </ac:grpSpMkLst>
        </pc:grpChg>
      </pc:sldChg>
      <pc:sldChg chg="delSp modSp mod modClrScheme chgLayout">
        <pc:chgData name="zeshan khan" userId="S::zeshan.khan@nu.edu.pk::860a7133-657c-43e7-a51a-16ddffe6fb40" providerId="AD" clId="Web-{A21F0E24-3ECB-47DF-A61A-59AF90D1D0AC}" dt="2023-10-05T08:29:36.940" v="106"/>
        <pc:sldMkLst>
          <pc:docMk/>
          <pc:sldMk cId="2040027677" sldId="307"/>
        </pc:sldMkLst>
        <pc:spChg chg="mod ord">
          <ac:chgData name="zeshan khan" userId="S::zeshan.khan@nu.edu.pk::860a7133-657c-43e7-a51a-16ddffe6fb40" providerId="AD" clId="Web-{A21F0E24-3ECB-47DF-A61A-59AF90D1D0AC}" dt="2023-10-05T08:17:39.464" v="3"/>
          <ac:spMkLst>
            <pc:docMk/>
            <pc:sldMk cId="2040027677" sldId="307"/>
            <ac:spMk id="119810" creationId="{00000000-0000-0000-0000-000000000000}"/>
          </ac:spMkLst>
        </pc:spChg>
        <pc:grpChg chg="del">
          <ac:chgData name="zeshan khan" userId="S::zeshan.khan@nu.edu.pk::860a7133-657c-43e7-a51a-16ddffe6fb40" providerId="AD" clId="Web-{A21F0E24-3ECB-47DF-A61A-59AF90D1D0AC}" dt="2023-10-05T08:29:36.940" v="106"/>
          <ac:grpSpMkLst>
            <pc:docMk/>
            <pc:sldMk cId="2040027677" sldId="307"/>
            <ac:grpSpMk id="119813" creationId="{00000000-0000-0000-0000-000000000000}"/>
          </ac:grpSpMkLst>
        </pc:grpChg>
      </pc:sldChg>
      <pc:sldChg chg="delSp modSp mod modClrScheme chgLayout">
        <pc:chgData name="zeshan khan" userId="S::zeshan.khan@nu.edu.pk::860a7133-657c-43e7-a51a-16ddffe6fb40" providerId="AD" clId="Web-{A21F0E24-3ECB-47DF-A61A-59AF90D1D0AC}" dt="2023-10-05T08:29:39.596" v="107"/>
        <pc:sldMkLst>
          <pc:docMk/>
          <pc:sldMk cId="3069870048" sldId="308"/>
        </pc:sldMkLst>
        <pc:spChg chg="mod ord">
          <ac:chgData name="zeshan khan" userId="S::zeshan.khan@nu.edu.pk::860a7133-657c-43e7-a51a-16ddffe6fb40" providerId="AD" clId="Web-{A21F0E24-3ECB-47DF-A61A-59AF90D1D0AC}" dt="2023-10-05T08:17:39.464" v="3"/>
          <ac:spMkLst>
            <pc:docMk/>
            <pc:sldMk cId="3069870048" sldId="308"/>
            <ac:spMk id="121858" creationId="{00000000-0000-0000-0000-000000000000}"/>
          </ac:spMkLst>
        </pc:spChg>
        <pc:grpChg chg="del">
          <ac:chgData name="zeshan khan" userId="S::zeshan.khan@nu.edu.pk::860a7133-657c-43e7-a51a-16ddffe6fb40" providerId="AD" clId="Web-{A21F0E24-3ECB-47DF-A61A-59AF90D1D0AC}" dt="2023-10-05T08:29:39.596" v="107"/>
          <ac:grpSpMkLst>
            <pc:docMk/>
            <pc:sldMk cId="3069870048" sldId="308"/>
            <ac:grpSpMk id="121861" creationId="{00000000-0000-0000-0000-000000000000}"/>
          </ac:grpSpMkLst>
        </pc:grpChg>
      </pc:sldChg>
      <pc:sldChg chg="delSp modSp mod modClrScheme chgLayout">
        <pc:chgData name="zeshan khan" userId="S::zeshan.khan@nu.edu.pk::860a7133-657c-43e7-a51a-16ddffe6fb40" providerId="AD" clId="Web-{A21F0E24-3ECB-47DF-A61A-59AF90D1D0AC}" dt="2023-10-05T08:29:43.018" v="108"/>
        <pc:sldMkLst>
          <pc:docMk/>
          <pc:sldMk cId="4229047096" sldId="309"/>
        </pc:sldMkLst>
        <pc:spChg chg="mod ord">
          <ac:chgData name="zeshan khan" userId="S::zeshan.khan@nu.edu.pk::860a7133-657c-43e7-a51a-16ddffe6fb40" providerId="AD" clId="Web-{A21F0E24-3ECB-47DF-A61A-59AF90D1D0AC}" dt="2023-10-05T08:17:39.464" v="3"/>
          <ac:spMkLst>
            <pc:docMk/>
            <pc:sldMk cId="4229047096" sldId="309"/>
            <ac:spMk id="123907" creationId="{00000000-0000-0000-0000-000000000000}"/>
          </ac:spMkLst>
        </pc:spChg>
        <pc:grpChg chg="del">
          <ac:chgData name="zeshan khan" userId="S::zeshan.khan@nu.edu.pk::860a7133-657c-43e7-a51a-16ddffe6fb40" providerId="AD" clId="Web-{A21F0E24-3ECB-47DF-A61A-59AF90D1D0AC}" dt="2023-10-05T08:29:43.018" v="108"/>
          <ac:grpSpMkLst>
            <pc:docMk/>
            <pc:sldMk cId="4229047096" sldId="309"/>
            <ac:grpSpMk id="123912" creationId="{00000000-0000-0000-0000-000000000000}"/>
          </ac:grpSpMkLst>
        </pc:grpChg>
      </pc:sldChg>
      <pc:sldChg chg="delSp modSp mod modClrScheme chgLayout">
        <pc:chgData name="zeshan khan" userId="S::zeshan.khan@nu.edu.pk::860a7133-657c-43e7-a51a-16ddffe6fb40" providerId="AD" clId="Web-{A21F0E24-3ECB-47DF-A61A-59AF90D1D0AC}" dt="2023-10-05T08:29:46.549" v="109"/>
        <pc:sldMkLst>
          <pc:docMk/>
          <pc:sldMk cId="3972562434" sldId="314"/>
        </pc:sldMkLst>
        <pc:spChg chg="mod ord">
          <ac:chgData name="zeshan khan" userId="S::zeshan.khan@nu.edu.pk::860a7133-657c-43e7-a51a-16ddffe6fb40" providerId="AD" clId="Web-{A21F0E24-3ECB-47DF-A61A-59AF90D1D0AC}" dt="2023-10-05T08:17:39.464" v="3"/>
          <ac:spMkLst>
            <pc:docMk/>
            <pc:sldMk cId="3972562434" sldId="314"/>
            <ac:spMk id="134146" creationId="{00000000-0000-0000-0000-000000000000}"/>
          </ac:spMkLst>
        </pc:spChg>
        <pc:grpChg chg="del">
          <ac:chgData name="zeshan khan" userId="S::zeshan.khan@nu.edu.pk::860a7133-657c-43e7-a51a-16ddffe6fb40" providerId="AD" clId="Web-{A21F0E24-3ECB-47DF-A61A-59AF90D1D0AC}" dt="2023-10-05T08:29:46.549" v="109"/>
          <ac:grpSpMkLst>
            <pc:docMk/>
            <pc:sldMk cId="3972562434" sldId="314"/>
            <ac:grpSpMk id="134152" creationId="{00000000-0000-0000-0000-000000000000}"/>
          </ac:grpSpMkLst>
        </pc:grpChg>
      </pc:sldChg>
      <pc:sldChg chg="modSp mod modClrScheme chgLayout">
        <pc:chgData name="zeshan khan" userId="S::zeshan.khan@nu.edu.pk::860a7133-657c-43e7-a51a-16ddffe6fb40" providerId="AD" clId="Web-{A21F0E24-3ECB-47DF-A61A-59AF90D1D0AC}" dt="2023-10-05T08:17:39.464" v="3"/>
        <pc:sldMkLst>
          <pc:docMk/>
          <pc:sldMk cId="1264559638" sldId="315"/>
        </pc:sldMkLst>
        <pc:spChg chg="mod ord">
          <ac:chgData name="zeshan khan" userId="S::zeshan.khan@nu.edu.pk::860a7133-657c-43e7-a51a-16ddffe6fb40" providerId="AD" clId="Web-{A21F0E24-3ECB-47DF-A61A-59AF90D1D0AC}" dt="2023-10-05T08:17:39.464" v="3"/>
          <ac:spMkLst>
            <pc:docMk/>
            <pc:sldMk cId="1264559638" sldId="315"/>
            <ac:spMk id="136194" creationId="{00000000-0000-0000-0000-000000000000}"/>
          </ac:spMkLst>
        </pc:spChg>
      </pc:sldChg>
      <pc:sldChg chg="modSp mod modClrScheme chgLayout">
        <pc:chgData name="zeshan khan" userId="S::zeshan.khan@nu.edu.pk::860a7133-657c-43e7-a51a-16ddffe6fb40" providerId="AD" clId="Web-{A21F0E24-3ECB-47DF-A61A-59AF90D1D0AC}" dt="2023-10-05T08:17:39.464" v="3"/>
        <pc:sldMkLst>
          <pc:docMk/>
          <pc:sldMk cId="2049559773" sldId="316"/>
        </pc:sldMkLst>
        <pc:spChg chg="mod ord">
          <ac:chgData name="zeshan khan" userId="S::zeshan.khan@nu.edu.pk::860a7133-657c-43e7-a51a-16ddffe6fb40" providerId="AD" clId="Web-{A21F0E24-3ECB-47DF-A61A-59AF90D1D0AC}" dt="2023-10-05T08:17:39.464" v="3"/>
          <ac:spMkLst>
            <pc:docMk/>
            <pc:sldMk cId="2049559773" sldId="316"/>
            <ac:spMk id="138242" creationId="{00000000-0000-0000-0000-000000000000}"/>
          </ac:spMkLst>
        </pc:spChg>
        <pc:spChg chg="mod ord">
          <ac:chgData name="zeshan khan" userId="S::zeshan.khan@nu.edu.pk::860a7133-657c-43e7-a51a-16ddffe6fb40" providerId="AD" clId="Web-{A21F0E24-3ECB-47DF-A61A-59AF90D1D0AC}" dt="2023-10-05T08:17:39.464" v="3"/>
          <ac:spMkLst>
            <pc:docMk/>
            <pc:sldMk cId="2049559773" sldId="316"/>
            <ac:spMk id="138243" creationId="{00000000-0000-0000-0000-000000000000}"/>
          </ac:spMkLst>
        </pc:spChg>
      </pc:sldChg>
      <pc:sldChg chg="modSp mod modClrScheme chgLayout">
        <pc:chgData name="zeshan khan" userId="S::zeshan.khan@nu.edu.pk::860a7133-657c-43e7-a51a-16ddffe6fb40" providerId="AD" clId="Web-{A21F0E24-3ECB-47DF-A61A-59AF90D1D0AC}" dt="2023-10-05T08:17:39.464" v="3"/>
        <pc:sldMkLst>
          <pc:docMk/>
          <pc:sldMk cId="675349112" sldId="317"/>
        </pc:sldMkLst>
        <pc:spChg chg="mod ord">
          <ac:chgData name="zeshan khan" userId="S::zeshan.khan@nu.edu.pk::860a7133-657c-43e7-a51a-16ddffe6fb40" providerId="AD" clId="Web-{A21F0E24-3ECB-47DF-A61A-59AF90D1D0AC}" dt="2023-10-05T08:17:39.464" v="3"/>
          <ac:spMkLst>
            <pc:docMk/>
            <pc:sldMk cId="675349112" sldId="317"/>
            <ac:spMk id="140290" creationId="{00000000-0000-0000-0000-000000000000}"/>
          </ac:spMkLst>
        </pc:spChg>
        <pc:spChg chg="mod ord">
          <ac:chgData name="zeshan khan" userId="S::zeshan.khan@nu.edu.pk::860a7133-657c-43e7-a51a-16ddffe6fb40" providerId="AD" clId="Web-{A21F0E24-3ECB-47DF-A61A-59AF90D1D0AC}" dt="2023-10-05T08:17:39.464" v="3"/>
          <ac:spMkLst>
            <pc:docMk/>
            <pc:sldMk cId="675349112" sldId="317"/>
            <ac:spMk id="140291" creationId="{00000000-0000-0000-0000-000000000000}"/>
          </ac:spMkLst>
        </pc:spChg>
      </pc:sldChg>
      <pc:sldChg chg="modSp mod modClrScheme chgLayout">
        <pc:chgData name="zeshan khan" userId="S::zeshan.khan@nu.edu.pk::860a7133-657c-43e7-a51a-16ddffe6fb40" providerId="AD" clId="Web-{A21F0E24-3ECB-47DF-A61A-59AF90D1D0AC}" dt="2023-10-05T08:17:39.464" v="3"/>
        <pc:sldMkLst>
          <pc:docMk/>
          <pc:sldMk cId="1664028300" sldId="319"/>
        </pc:sldMkLst>
        <pc:spChg chg="mod ord">
          <ac:chgData name="zeshan khan" userId="S::zeshan.khan@nu.edu.pk::860a7133-657c-43e7-a51a-16ddffe6fb40" providerId="AD" clId="Web-{A21F0E24-3ECB-47DF-A61A-59AF90D1D0AC}" dt="2023-10-05T08:17:39.464" v="3"/>
          <ac:spMkLst>
            <pc:docMk/>
            <pc:sldMk cId="1664028300" sldId="319"/>
            <ac:spMk id="144386" creationId="{00000000-0000-0000-0000-000000000000}"/>
          </ac:spMkLst>
        </pc:spChg>
      </pc:sldChg>
      <pc:sldChg chg="modSp mod modClrScheme chgLayout">
        <pc:chgData name="zeshan khan" userId="S::zeshan.khan@nu.edu.pk::860a7133-657c-43e7-a51a-16ddffe6fb40" providerId="AD" clId="Web-{A21F0E24-3ECB-47DF-A61A-59AF90D1D0AC}" dt="2023-10-05T08:17:39.464" v="3"/>
        <pc:sldMkLst>
          <pc:docMk/>
          <pc:sldMk cId="123131883" sldId="320"/>
        </pc:sldMkLst>
        <pc:spChg chg="mod ord">
          <ac:chgData name="zeshan khan" userId="S::zeshan.khan@nu.edu.pk::860a7133-657c-43e7-a51a-16ddffe6fb40" providerId="AD" clId="Web-{A21F0E24-3ECB-47DF-A61A-59AF90D1D0AC}" dt="2023-10-05T08:17:39.464" v="3"/>
          <ac:spMkLst>
            <pc:docMk/>
            <pc:sldMk cId="123131883" sldId="320"/>
            <ac:spMk id="146434" creationId="{00000000-0000-0000-0000-000000000000}"/>
          </ac:spMkLst>
        </pc:spChg>
      </pc:sldChg>
      <pc:sldChg chg="modSp mod modClrScheme chgLayout">
        <pc:chgData name="zeshan khan" userId="S::zeshan.khan@nu.edu.pk::860a7133-657c-43e7-a51a-16ddffe6fb40" providerId="AD" clId="Web-{A21F0E24-3ECB-47DF-A61A-59AF90D1D0AC}" dt="2023-10-05T08:17:39.464" v="3"/>
        <pc:sldMkLst>
          <pc:docMk/>
          <pc:sldMk cId="346947180" sldId="321"/>
        </pc:sldMkLst>
        <pc:spChg chg="mod ord">
          <ac:chgData name="zeshan khan" userId="S::zeshan.khan@nu.edu.pk::860a7133-657c-43e7-a51a-16ddffe6fb40" providerId="AD" clId="Web-{A21F0E24-3ECB-47DF-A61A-59AF90D1D0AC}" dt="2023-10-05T08:17:39.464" v="3"/>
          <ac:spMkLst>
            <pc:docMk/>
            <pc:sldMk cId="346947180" sldId="321"/>
            <ac:spMk id="148482" creationId="{00000000-0000-0000-0000-000000000000}"/>
          </ac:spMkLst>
        </pc:spChg>
        <pc:spChg chg="mod ord">
          <ac:chgData name="zeshan khan" userId="S::zeshan.khan@nu.edu.pk::860a7133-657c-43e7-a51a-16ddffe6fb40" providerId="AD" clId="Web-{A21F0E24-3ECB-47DF-A61A-59AF90D1D0AC}" dt="2023-10-05T08:17:39.464" v="3"/>
          <ac:spMkLst>
            <pc:docMk/>
            <pc:sldMk cId="346947180" sldId="321"/>
            <ac:spMk id="148483" creationId="{00000000-0000-0000-0000-000000000000}"/>
          </ac:spMkLst>
        </pc:spChg>
      </pc:sldChg>
      <pc:sldChg chg="modSp mod modClrScheme chgLayout">
        <pc:chgData name="zeshan khan" userId="S::zeshan.khan@nu.edu.pk::860a7133-657c-43e7-a51a-16ddffe6fb40" providerId="AD" clId="Web-{A21F0E24-3ECB-47DF-A61A-59AF90D1D0AC}" dt="2023-10-05T08:17:39.464" v="3"/>
        <pc:sldMkLst>
          <pc:docMk/>
          <pc:sldMk cId="1522392433" sldId="322"/>
        </pc:sldMkLst>
        <pc:spChg chg="mod ord">
          <ac:chgData name="zeshan khan" userId="S::zeshan.khan@nu.edu.pk::860a7133-657c-43e7-a51a-16ddffe6fb40" providerId="AD" clId="Web-{A21F0E24-3ECB-47DF-A61A-59AF90D1D0AC}" dt="2023-10-05T08:17:39.464" v="3"/>
          <ac:spMkLst>
            <pc:docMk/>
            <pc:sldMk cId="1522392433" sldId="322"/>
            <ac:spMk id="73730" creationId="{00000000-0000-0000-0000-000000000000}"/>
          </ac:spMkLst>
        </pc:spChg>
      </pc:sldChg>
      <pc:sldChg chg="modSp mod modClrScheme chgLayout">
        <pc:chgData name="zeshan khan" userId="S::zeshan.khan@nu.edu.pk::860a7133-657c-43e7-a51a-16ddffe6fb40" providerId="AD" clId="Web-{A21F0E24-3ECB-47DF-A61A-59AF90D1D0AC}" dt="2023-10-05T08:17:39.464" v="3"/>
        <pc:sldMkLst>
          <pc:docMk/>
          <pc:sldMk cId="1893038688" sldId="323"/>
        </pc:sldMkLst>
        <pc:spChg chg="mod ord">
          <ac:chgData name="zeshan khan" userId="S::zeshan.khan@nu.edu.pk::860a7133-657c-43e7-a51a-16ddffe6fb40" providerId="AD" clId="Web-{A21F0E24-3ECB-47DF-A61A-59AF90D1D0AC}" dt="2023-10-05T08:17:39.464" v="3"/>
          <ac:spMkLst>
            <pc:docMk/>
            <pc:sldMk cId="1893038688" sldId="323"/>
            <ac:spMk id="2" creationId="{00000000-0000-0000-0000-000000000000}"/>
          </ac:spMkLst>
        </pc:spChg>
        <pc:picChg chg="mod ord">
          <ac:chgData name="zeshan khan" userId="S::zeshan.khan@nu.edu.pk::860a7133-657c-43e7-a51a-16ddffe6fb40" providerId="AD" clId="Web-{A21F0E24-3ECB-47DF-A61A-59AF90D1D0AC}" dt="2023-10-05T08:17:39.464" v="3"/>
          <ac:picMkLst>
            <pc:docMk/>
            <pc:sldMk cId="1893038688" sldId="323"/>
            <ac:picMk id="5" creationId="{00000000-0000-0000-0000-000000000000}"/>
          </ac:picMkLst>
        </pc:picChg>
      </pc:sldChg>
      <pc:sldChg chg="addSp modSp mod setBg modClrScheme chgLayout">
        <pc:chgData name="zeshan khan" userId="S::zeshan.khan@nu.edu.pk::860a7133-657c-43e7-a51a-16ddffe6fb40" providerId="AD" clId="Web-{A21F0E24-3ECB-47DF-A61A-59AF90D1D0AC}" dt="2023-10-05T08:21:17.892" v="38"/>
        <pc:sldMkLst>
          <pc:docMk/>
          <pc:sldMk cId="2936186812" sldId="324"/>
        </pc:sldMkLst>
        <pc:spChg chg="mod ord">
          <ac:chgData name="zeshan khan" userId="S::zeshan.khan@nu.edu.pk::860a7133-657c-43e7-a51a-16ddffe6fb40" providerId="AD" clId="Web-{A21F0E24-3ECB-47DF-A61A-59AF90D1D0AC}" dt="2023-10-05T08:21:17.892" v="38"/>
          <ac:spMkLst>
            <pc:docMk/>
            <pc:sldMk cId="2936186812" sldId="324"/>
            <ac:spMk id="2" creationId="{00000000-0000-0000-0000-000000000000}"/>
          </ac:spMkLst>
        </pc:spChg>
        <pc:spChg chg="mod ord">
          <ac:chgData name="zeshan khan" userId="S::zeshan.khan@nu.edu.pk::860a7133-657c-43e7-a51a-16ddffe6fb40" providerId="AD" clId="Web-{A21F0E24-3ECB-47DF-A61A-59AF90D1D0AC}" dt="2023-10-05T08:21:17.892" v="38"/>
          <ac:spMkLst>
            <pc:docMk/>
            <pc:sldMk cId="2936186812" sldId="324"/>
            <ac:spMk id="3" creationId="{00000000-0000-0000-0000-000000000000}"/>
          </ac:spMkLst>
        </pc:spChg>
        <pc:spChg chg="add">
          <ac:chgData name="zeshan khan" userId="S::zeshan.khan@nu.edu.pk::860a7133-657c-43e7-a51a-16ddffe6fb40" providerId="AD" clId="Web-{A21F0E24-3ECB-47DF-A61A-59AF90D1D0AC}" dt="2023-10-05T08:21:17.892" v="38"/>
          <ac:spMkLst>
            <pc:docMk/>
            <pc:sldMk cId="2936186812" sldId="324"/>
            <ac:spMk id="9" creationId="{B2EC7880-C5D9-40A8-A6B0-3198AD07AD1B}"/>
          </ac:spMkLst>
        </pc:spChg>
        <pc:spChg chg="add">
          <ac:chgData name="zeshan khan" userId="S::zeshan.khan@nu.edu.pk::860a7133-657c-43e7-a51a-16ddffe6fb40" providerId="AD" clId="Web-{A21F0E24-3ECB-47DF-A61A-59AF90D1D0AC}" dt="2023-10-05T08:21:17.892" v="38"/>
          <ac:spMkLst>
            <pc:docMk/>
            <pc:sldMk cId="2936186812" sldId="324"/>
            <ac:spMk id="11" creationId="{94543A62-A2AB-454A-878E-D3D9190D5FC7}"/>
          </ac:spMkLst>
        </pc:spChg>
        <pc:spChg chg="add">
          <ac:chgData name="zeshan khan" userId="S::zeshan.khan@nu.edu.pk::860a7133-657c-43e7-a51a-16ddffe6fb40" providerId="AD" clId="Web-{A21F0E24-3ECB-47DF-A61A-59AF90D1D0AC}" dt="2023-10-05T08:21:17.892" v="38"/>
          <ac:spMkLst>
            <pc:docMk/>
            <pc:sldMk cId="2936186812" sldId="324"/>
            <ac:spMk id="13" creationId="{50553464-41F1-4160-9D02-7C5EC7013BDA}"/>
          </ac:spMkLst>
        </pc:spChg>
        <pc:picChg chg="mod">
          <ac:chgData name="zeshan khan" userId="S::zeshan.khan@nu.edu.pk::860a7133-657c-43e7-a51a-16ddffe6fb40" providerId="AD" clId="Web-{A21F0E24-3ECB-47DF-A61A-59AF90D1D0AC}" dt="2023-10-05T08:21:17.892" v="38"/>
          <ac:picMkLst>
            <pc:docMk/>
            <pc:sldMk cId="2936186812" sldId="324"/>
            <ac:picMk id="4" creationId="{00000000-0000-0000-0000-000000000000}"/>
          </ac:picMkLst>
        </pc:picChg>
      </pc:sldChg>
      <pc:sldChg chg="modSp mod modClrScheme chgLayout">
        <pc:chgData name="zeshan khan" userId="S::zeshan.khan@nu.edu.pk::860a7133-657c-43e7-a51a-16ddffe6fb40" providerId="AD" clId="Web-{A21F0E24-3ECB-47DF-A61A-59AF90D1D0AC}" dt="2023-10-05T08:17:39.464" v="3"/>
        <pc:sldMkLst>
          <pc:docMk/>
          <pc:sldMk cId="1815073318" sldId="325"/>
        </pc:sldMkLst>
        <pc:spChg chg="mod ord">
          <ac:chgData name="zeshan khan" userId="S::zeshan.khan@nu.edu.pk::860a7133-657c-43e7-a51a-16ddffe6fb40" providerId="AD" clId="Web-{A21F0E24-3ECB-47DF-A61A-59AF90D1D0AC}" dt="2023-10-05T08:17:39.464" v="3"/>
          <ac:spMkLst>
            <pc:docMk/>
            <pc:sldMk cId="1815073318" sldId="325"/>
            <ac:spMk id="2" creationId="{00000000-0000-0000-0000-000000000000}"/>
          </ac:spMkLst>
        </pc:spChg>
        <pc:spChg chg="mod ord">
          <ac:chgData name="zeshan khan" userId="S::zeshan.khan@nu.edu.pk::860a7133-657c-43e7-a51a-16ddffe6fb40" providerId="AD" clId="Web-{A21F0E24-3ECB-47DF-A61A-59AF90D1D0AC}" dt="2023-10-05T08:17:39.464" v="3"/>
          <ac:spMkLst>
            <pc:docMk/>
            <pc:sldMk cId="1815073318" sldId="325"/>
            <ac:spMk id="3" creationId="{00000000-0000-0000-0000-000000000000}"/>
          </ac:spMkLst>
        </pc:spChg>
      </pc:sldChg>
      <pc:sldChg chg="modSp mod modClrScheme chgLayout">
        <pc:chgData name="zeshan khan" userId="S::zeshan.khan@nu.edu.pk::860a7133-657c-43e7-a51a-16ddffe6fb40" providerId="AD" clId="Web-{A21F0E24-3ECB-47DF-A61A-59AF90D1D0AC}" dt="2023-10-05T08:17:39.464" v="3"/>
        <pc:sldMkLst>
          <pc:docMk/>
          <pc:sldMk cId="1149682068" sldId="326"/>
        </pc:sldMkLst>
        <pc:spChg chg="mod ord">
          <ac:chgData name="zeshan khan" userId="S::zeshan.khan@nu.edu.pk::860a7133-657c-43e7-a51a-16ddffe6fb40" providerId="AD" clId="Web-{A21F0E24-3ECB-47DF-A61A-59AF90D1D0AC}" dt="2023-10-05T08:17:39.464" v="3"/>
          <ac:spMkLst>
            <pc:docMk/>
            <pc:sldMk cId="1149682068" sldId="326"/>
            <ac:spMk id="2" creationId="{00000000-0000-0000-0000-000000000000}"/>
          </ac:spMkLst>
        </pc:spChg>
        <pc:spChg chg="mod ord">
          <ac:chgData name="zeshan khan" userId="S::zeshan.khan@nu.edu.pk::860a7133-657c-43e7-a51a-16ddffe6fb40" providerId="AD" clId="Web-{A21F0E24-3ECB-47DF-A61A-59AF90D1D0AC}" dt="2023-10-05T08:17:39.464" v="3"/>
          <ac:spMkLst>
            <pc:docMk/>
            <pc:sldMk cId="1149682068" sldId="326"/>
            <ac:spMk id="3" creationId="{00000000-0000-0000-0000-000000000000}"/>
          </ac:spMkLst>
        </pc:spChg>
      </pc:sldChg>
      <pc:sldChg chg="modSp mod modClrScheme chgLayout modNotes">
        <pc:chgData name="zeshan khan" userId="S::zeshan.khan@nu.edu.pk::860a7133-657c-43e7-a51a-16ddffe6fb40" providerId="AD" clId="Web-{A21F0E24-3ECB-47DF-A61A-59AF90D1D0AC}" dt="2023-10-05T11:34:49.272" v="113"/>
        <pc:sldMkLst>
          <pc:docMk/>
          <pc:sldMk cId="49976519" sldId="327"/>
        </pc:sldMkLst>
        <pc:spChg chg="mod ord">
          <ac:chgData name="zeshan khan" userId="S::zeshan.khan@nu.edu.pk::860a7133-657c-43e7-a51a-16ddffe6fb40" providerId="AD" clId="Web-{A21F0E24-3ECB-47DF-A61A-59AF90D1D0AC}" dt="2023-10-05T08:17:39.464" v="3"/>
          <ac:spMkLst>
            <pc:docMk/>
            <pc:sldMk cId="49976519" sldId="327"/>
            <ac:spMk id="2" creationId="{00000000-0000-0000-0000-000000000000}"/>
          </ac:spMkLst>
        </pc:spChg>
        <pc:spChg chg="mod ord">
          <ac:chgData name="zeshan khan" userId="S::zeshan.khan@nu.edu.pk::860a7133-657c-43e7-a51a-16ddffe6fb40" providerId="AD" clId="Web-{A21F0E24-3ECB-47DF-A61A-59AF90D1D0AC}" dt="2023-10-05T08:17:39.464" v="3"/>
          <ac:spMkLst>
            <pc:docMk/>
            <pc:sldMk cId="49976519" sldId="327"/>
            <ac:spMk id="3" creationId="{00000000-0000-0000-0000-000000000000}"/>
          </ac:spMkLst>
        </pc:spChg>
      </pc:sldChg>
      <pc:sldChg chg="addSp modSp mod setBg modClrScheme chgLayout">
        <pc:chgData name="zeshan khan" userId="S::zeshan.khan@nu.edu.pk::860a7133-657c-43e7-a51a-16ddffe6fb40" providerId="AD" clId="Web-{A21F0E24-3ECB-47DF-A61A-59AF90D1D0AC}" dt="2023-10-05T08:23:21.193" v="41"/>
        <pc:sldMkLst>
          <pc:docMk/>
          <pc:sldMk cId="746363639" sldId="328"/>
        </pc:sldMkLst>
        <pc:spChg chg="mod ord">
          <ac:chgData name="zeshan khan" userId="S::zeshan.khan@nu.edu.pk::860a7133-657c-43e7-a51a-16ddffe6fb40" providerId="AD" clId="Web-{A21F0E24-3ECB-47DF-A61A-59AF90D1D0AC}" dt="2023-10-05T08:23:21.193" v="41"/>
          <ac:spMkLst>
            <pc:docMk/>
            <pc:sldMk cId="746363639" sldId="328"/>
            <ac:spMk id="2" creationId="{00000000-0000-0000-0000-000000000000}"/>
          </ac:spMkLst>
        </pc:spChg>
        <pc:spChg chg="add">
          <ac:chgData name="zeshan khan" userId="S::zeshan.khan@nu.edu.pk::860a7133-657c-43e7-a51a-16ddffe6fb40" providerId="AD" clId="Web-{A21F0E24-3ECB-47DF-A61A-59AF90D1D0AC}" dt="2023-10-05T08:23:21.193" v="41"/>
          <ac:spMkLst>
            <pc:docMk/>
            <pc:sldMk cId="746363639" sldId="328"/>
            <ac:spMk id="38" creationId="{1996130F-9AB5-4DE9-8574-3AF891C5C172}"/>
          </ac:spMkLst>
        </pc:spChg>
        <pc:spChg chg="add">
          <ac:chgData name="zeshan khan" userId="S::zeshan.khan@nu.edu.pk::860a7133-657c-43e7-a51a-16ddffe6fb40" providerId="AD" clId="Web-{A21F0E24-3ECB-47DF-A61A-59AF90D1D0AC}" dt="2023-10-05T08:23:21.193" v="41"/>
          <ac:spMkLst>
            <pc:docMk/>
            <pc:sldMk cId="746363639" sldId="328"/>
            <ac:spMk id="40" creationId="{3623DEAC-F39C-45D6-86DC-1033F6429528}"/>
          </ac:spMkLst>
        </pc:spChg>
        <pc:spChg chg="add">
          <ac:chgData name="zeshan khan" userId="S::zeshan.khan@nu.edu.pk::860a7133-657c-43e7-a51a-16ddffe6fb40" providerId="AD" clId="Web-{A21F0E24-3ECB-47DF-A61A-59AF90D1D0AC}" dt="2023-10-05T08:23:21.193" v="41"/>
          <ac:spMkLst>
            <pc:docMk/>
            <pc:sldMk cId="746363639" sldId="328"/>
            <ac:spMk id="42" creationId="{CADF4631-3C8F-45EE-8D19-4D3E8426B34A}"/>
          </ac:spMkLst>
        </pc:spChg>
        <pc:spChg chg="add">
          <ac:chgData name="zeshan khan" userId="S::zeshan.khan@nu.edu.pk::860a7133-657c-43e7-a51a-16ddffe6fb40" providerId="AD" clId="Web-{A21F0E24-3ECB-47DF-A61A-59AF90D1D0AC}" dt="2023-10-05T08:23:21.193" v="41"/>
          <ac:spMkLst>
            <pc:docMk/>
            <pc:sldMk cId="746363639" sldId="328"/>
            <ac:spMk id="72" creationId="{46FA917F-43A3-4FA3-A085-59D0DC397EFA}"/>
          </ac:spMkLst>
        </pc:spChg>
        <pc:spChg chg="add">
          <ac:chgData name="zeshan khan" userId="S::zeshan.khan@nu.edu.pk::860a7133-657c-43e7-a51a-16ddffe6fb40" providerId="AD" clId="Web-{A21F0E24-3ECB-47DF-A61A-59AF90D1D0AC}" dt="2023-10-05T08:23:21.193" v="41"/>
          <ac:spMkLst>
            <pc:docMk/>
            <pc:sldMk cId="746363639" sldId="328"/>
            <ac:spMk id="74" creationId="{9CBF007B-8C8C-4F79-B037-9F4C61F9F954}"/>
          </ac:spMkLst>
        </pc:spChg>
        <pc:grpChg chg="add">
          <ac:chgData name="zeshan khan" userId="S::zeshan.khan@nu.edu.pk::860a7133-657c-43e7-a51a-16ddffe6fb40" providerId="AD" clId="Web-{A21F0E24-3ECB-47DF-A61A-59AF90D1D0AC}" dt="2023-10-05T08:23:21.193" v="41"/>
          <ac:grpSpMkLst>
            <pc:docMk/>
            <pc:sldMk cId="746363639" sldId="328"/>
            <ac:grpSpMk id="10" creationId="{166BF9EE-F7AC-4FA5-AC7E-001B3A642F75}"/>
          </ac:grpSpMkLst>
        </pc:grpChg>
        <pc:grpChg chg="add">
          <ac:chgData name="zeshan khan" userId="S::zeshan.khan@nu.edu.pk::860a7133-657c-43e7-a51a-16ddffe6fb40" providerId="AD" clId="Web-{A21F0E24-3ECB-47DF-A61A-59AF90D1D0AC}" dt="2023-10-05T08:23:21.193" v="41"/>
          <ac:grpSpMkLst>
            <pc:docMk/>
            <pc:sldMk cId="746363639" sldId="328"/>
            <ac:grpSpMk id="24" creationId="{E312DBA5-56D8-42B2-BA94-28168C2A6703}"/>
          </ac:grpSpMkLst>
        </pc:grpChg>
        <pc:grpChg chg="add">
          <ac:chgData name="zeshan khan" userId="S::zeshan.khan@nu.edu.pk::860a7133-657c-43e7-a51a-16ddffe6fb40" providerId="AD" clId="Web-{A21F0E24-3ECB-47DF-A61A-59AF90D1D0AC}" dt="2023-10-05T08:23:21.193" v="41"/>
          <ac:grpSpMkLst>
            <pc:docMk/>
            <pc:sldMk cId="746363639" sldId="328"/>
            <ac:grpSpMk id="44" creationId="{F291099C-17EE-4E0E-B096-C79975050035}"/>
          </ac:grpSpMkLst>
        </pc:grpChg>
        <pc:grpChg chg="add">
          <ac:chgData name="zeshan khan" userId="S::zeshan.khan@nu.edu.pk::860a7133-657c-43e7-a51a-16ddffe6fb40" providerId="AD" clId="Web-{A21F0E24-3ECB-47DF-A61A-59AF90D1D0AC}" dt="2023-10-05T08:23:21.193" v="41"/>
          <ac:grpSpMkLst>
            <pc:docMk/>
            <pc:sldMk cId="746363639" sldId="328"/>
            <ac:grpSpMk id="58" creationId="{6A54B62D-FC5C-4E1A-8D8B-279576FE5379}"/>
          </ac:grpSpMkLst>
        </pc:grpChg>
        <pc:picChg chg="mod">
          <ac:chgData name="zeshan khan" userId="S::zeshan.khan@nu.edu.pk::860a7133-657c-43e7-a51a-16ddffe6fb40" providerId="AD" clId="Web-{A21F0E24-3ECB-47DF-A61A-59AF90D1D0AC}" dt="2023-10-05T08:23:21.193" v="41"/>
          <ac:picMkLst>
            <pc:docMk/>
            <pc:sldMk cId="746363639" sldId="328"/>
            <ac:picMk id="5" creationId="{00000000-0000-0000-0000-000000000000}"/>
          </ac:picMkLst>
        </pc:picChg>
      </pc:sldChg>
      <pc:sldChg chg="modSp mod modClrScheme chgLayout">
        <pc:chgData name="zeshan khan" userId="S::zeshan.khan@nu.edu.pk::860a7133-657c-43e7-a51a-16ddffe6fb40" providerId="AD" clId="Web-{A21F0E24-3ECB-47DF-A61A-59AF90D1D0AC}" dt="2023-10-05T08:26:37.106" v="68" actId="1076"/>
        <pc:sldMkLst>
          <pc:docMk/>
          <pc:sldMk cId="4247196163" sldId="329"/>
        </pc:sldMkLst>
        <pc:spChg chg="mod ord">
          <ac:chgData name="zeshan khan" userId="S::zeshan.khan@nu.edu.pk::860a7133-657c-43e7-a51a-16ddffe6fb40" providerId="AD" clId="Web-{A21F0E24-3ECB-47DF-A61A-59AF90D1D0AC}" dt="2023-10-05T08:17:39.464" v="3"/>
          <ac:spMkLst>
            <pc:docMk/>
            <pc:sldMk cId="4247196163" sldId="329"/>
            <ac:spMk id="27651" creationId="{00000000-0000-0000-0000-000000000000}"/>
          </ac:spMkLst>
        </pc:spChg>
        <pc:spChg chg="mod ord">
          <ac:chgData name="zeshan khan" userId="S::zeshan.khan@nu.edu.pk::860a7133-657c-43e7-a51a-16ddffe6fb40" providerId="AD" clId="Web-{A21F0E24-3ECB-47DF-A61A-59AF90D1D0AC}" dt="2023-10-05T08:17:39.464" v="3"/>
          <ac:spMkLst>
            <pc:docMk/>
            <pc:sldMk cId="4247196163" sldId="329"/>
            <ac:spMk id="27652" creationId="{00000000-0000-0000-0000-000000000000}"/>
          </ac:spMkLst>
        </pc:spChg>
        <pc:picChg chg="mod">
          <ac:chgData name="zeshan khan" userId="S::zeshan.khan@nu.edu.pk::860a7133-657c-43e7-a51a-16ddffe6fb40" providerId="AD" clId="Web-{A21F0E24-3ECB-47DF-A61A-59AF90D1D0AC}" dt="2023-10-05T08:26:37.106" v="68" actId="1076"/>
          <ac:picMkLst>
            <pc:docMk/>
            <pc:sldMk cId="4247196163" sldId="329"/>
            <ac:picMk id="2" creationId="{00000000-0000-0000-0000-000000000000}"/>
          </ac:picMkLst>
        </pc:picChg>
      </pc:sldChg>
      <pc:sldChg chg="delSp modSp mod modClrScheme chgLayout">
        <pc:chgData name="zeshan khan" userId="S::zeshan.khan@nu.edu.pk::860a7133-657c-43e7-a51a-16ddffe6fb40" providerId="AD" clId="Web-{A21F0E24-3ECB-47DF-A61A-59AF90D1D0AC}" dt="2023-10-05T08:27:00.731" v="69"/>
        <pc:sldMkLst>
          <pc:docMk/>
          <pc:sldMk cId="1162658060" sldId="330"/>
        </pc:sldMkLst>
        <pc:spChg chg="mod ord">
          <ac:chgData name="zeshan khan" userId="S::zeshan.khan@nu.edu.pk::860a7133-657c-43e7-a51a-16ddffe6fb40" providerId="AD" clId="Web-{A21F0E24-3ECB-47DF-A61A-59AF90D1D0AC}" dt="2023-10-05T08:17:39.464" v="3"/>
          <ac:spMkLst>
            <pc:docMk/>
            <pc:sldMk cId="1162658060" sldId="330"/>
            <ac:spMk id="2" creationId="{00000000-0000-0000-0000-000000000000}"/>
          </ac:spMkLst>
        </pc:spChg>
        <pc:spChg chg="mod ord">
          <ac:chgData name="zeshan khan" userId="S::zeshan.khan@nu.edu.pk::860a7133-657c-43e7-a51a-16ddffe6fb40" providerId="AD" clId="Web-{A21F0E24-3ECB-47DF-A61A-59AF90D1D0AC}" dt="2023-10-05T08:17:39.464" v="3"/>
          <ac:spMkLst>
            <pc:docMk/>
            <pc:sldMk cId="1162658060" sldId="330"/>
            <ac:spMk id="3" creationId="{00000000-0000-0000-0000-000000000000}"/>
          </ac:spMkLst>
        </pc:spChg>
        <pc:spChg chg="del mod ord">
          <ac:chgData name="zeshan khan" userId="S::zeshan.khan@nu.edu.pk::860a7133-657c-43e7-a51a-16ddffe6fb40" providerId="AD" clId="Web-{A21F0E24-3ECB-47DF-A61A-59AF90D1D0AC}" dt="2023-10-05T08:27:00.731" v="69"/>
          <ac:spMkLst>
            <pc:docMk/>
            <pc:sldMk cId="1162658060" sldId="330"/>
            <ac:spMk id="6" creationId="{00000000-0000-0000-0000-000000000000}"/>
          </ac:spMkLst>
        </pc:spChg>
      </pc:sldChg>
      <pc:sldChg chg="delSp modSp mod modClrScheme chgLayout">
        <pc:chgData name="zeshan khan" userId="S::zeshan.khan@nu.edu.pk::860a7133-657c-43e7-a51a-16ddffe6fb40" providerId="AD" clId="Web-{A21F0E24-3ECB-47DF-A61A-59AF90D1D0AC}" dt="2023-10-05T08:27:07.919" v="70"/>
        <pc:sldMkLst>
          <pc:docMk/>
          <pc:sldMk cId="969683805" sldId="331"/>
        </pc:sldMkLst>
        <pc:spChg chg="mod ord">
          <ac:chgData name="zeshan khan" userId="S::zeshan.khan@nu.edu.pk::860a7133-657c-43e7-a51a-16ddffe6fb40" providerId="AD" clId="Web-{A21F0E24-3ECB-47DF-A61A-59AF90D1D0AC}" dt="2023-10-05T08:17:39.464" v="3"/>
          <ac:spMkLst>
            <pc:docMk/>
            <pc:sldMk cId="969683805" sldId="331"/>
            <ac:spMk id="2" creationId="{00000000-0000-0000-0000-000000000000}"/>
          </ac:spMkLst>
        </pc:spChg>
        <pc:spChg chg="mod ord">
          <ac:chgData name="zeshan khan" userId="S::zeshan.khan@nu.edu.pk::860a7133-657c-43e7-a51a-16ddffe6fb40" providerId="AD" clId="Web-{A21F0E24-3ECB-47DF-A61A-59AF90D1D0AC}" dt="2023-10-05T08:17:39.464" v="3"/>
          <ac:spMkLst>
            <pc:docMk/>
            <pc:sldMk cId="969683805" sldId="331"/>
            <ac:spMk id="3" creationId="{00000000-0000-0000-0000-000000000000}"/>
          </ac:spMkLst>
        </pc:spChg>
        <pc:spChg chg="del mod ord">
          <ac:chgData name="zeshan khan" userId="S::zeshan.khan@nu.edu.pk::860a7133-657c-43e7-a51a-16ddffe6fb40" providerId="AD" clId="Web-{A21F0E24-3ECB-47DF-A61A-59AF90D1D0AC}" dt="2023-10-05T08:27:07.919" v="70"/>
          <ac:spMkLst>
            <pc:docMk/>
            <pc:sldMk cId="969683805" sldId="331"/>
            <ac:spMk id="5" creationId="{00000000-0000-0000-0000-000000000000}"/>
          </ac:spMkLst>
        </pc:spChg>
      </pc:sldChg>
      <pc:sldChg chg="modSp mod modClrScheme chgLayout">
        <pc:chgData name="zeshan khan" userId="S::zeshan.khan@nu.edu.pk::860a7133-657c-43e7-a51a-16ddffe6fb40" providerId="AD" clId="Web-{A21F0E24-3ECB-47DF-A61A-59AF90D1D0AC}" dt="2023-10-05T08:17:39.464" v="3"/>
        <pc:sldMkLst>
          <pc:docMk/>
          <pc:sldMk cId="3071108113" sldId="332"/>
        </pc:sldMkLst>
        <pc:spChg chg="mod ord">
          <ac:chgData name="zeshan khan" userId="S::zeshan.khan@nu.edu.pk::860a7133-657c-43e7-a51a-16ddffe6fb40" providerId="AD" clId="Web-{A21F0E24-3ECB-47DF-A61A-59AF90D1D0AC}" dt="2023-10-05T08:17:39.464" v="3"/>
          <ac:spMkLst>
            <pc:docMk/>
            <pc:sldMk cId="3071108113" sldId="332"/>
            <ac:spMk id="2" creationId="{00000000-0000-0000-0000-000000000000}"/>
          </ac:spMkLst>
        </pc:spChg>
      </pc:sldChg>
      <pc:sldChg chg="modSp mod modClrScheme chgLayout">
        <pc:chgData name="zeshan khan" userId="S::zeshan.khan@nu.edu.pk::860a7133-657c-43e7-a51a-16ddffe6fb40" providerId="AD" clId="Web-{A21F0E24-3ECB-47DF-A61A-59AF90D1D0AC}" dt="2023-10-05T08:17:39.464" v="3"/>
        <pc:sldMkLst>
          <pc:docMk/>
          <pc:sldMk cId="2410644476" sldId="333"/>
        </pc:sldMkLst>
        <pc:spChg chg="mod ord">
          <ac:chgData name="zeshan khan" userId="S::zeshan.khan@nu.edu.pk::860a7133-657c-43e7-a51a-16ddffe6fb40" providerId="AD" clId="Web-{A21F0E24-3ECB-47DF-A61A-59AF90D1D0AC}" dt="2023-10-05T08:17:39.464" v="3"/>
          <ac:spMkLst>
            <pc:docMk/>
            <pc:sldMk cId="2410644476" sldId="333"/>
            <ac:spMk id="2" creationId="{00000000-0000-0000-0000-000000000000}"/>
          </ac:spMkLst>
        </pc:spChg>
        <pc:spChg chg="mod ord">
          <ac:chgData name="zeshan khan" userId="S::zeshan.khan@nu.edu.pk::860a7133-657c-43e7-a51a-16ddffe6fb40" providerId="AD" clId="Web-{A21F0E24-3ECB-47DF-A61A-59AF90D1D0AC}" dt="2023-10-05T08:17:39.464" v="3"/>
          <ac:spMkLst>
            <pc:docMk/>
            <pc:sldMk cId="2410644476" sldId="333"/>
            <ac:spMk id="3" creationId="{00000000-0000-0000-0000-000000000000}"/>
          </ac:spMkLst>
        </pc:spChg>
      </pc:sldChg>
      <pc:sldChg chg="modSp mod modClrScheme chgLayout">
        <pc:chgData name="zeshan khan" userId="S::zeshan.khan@nu.edu.pk::860a7133-657c-43e7-a51a-16ddffe6fb40" providerId="AD" clId="Web-{A21F0E24-3ECB-47DF-A61A-59AF90D1D0AC}" dt="2023-10-05T08:17:39.464" v="3"/>
        <pc:sldMkLst>
          <pc:docMk/>
          <pc:sldMk cId="268611995" sldId="337"/>
        </pc:sldMkLst>
        <pc:spChg chg="mod ord">
          <ac:chgData name="zeshan khan" userId="S::zeshan.khan@nu.edu.pk::860a7133-657c-43e7-a51a-16ddffe6fb40" providerId="AD" clId="Web-{A21F0E24-3ECB-47DF-A61A-59AF90D1D0AC}" dt="2023-10-05T08:17:39.464" v="3"/>
          <ac:spMkLst>
            <pc:docMk/>
            <pc:sldMk cId="268611995" sldId="337"/>
            <ac:spMk id="142338" creationId="{00000000-0000-0000-0000-000000000000}"/>
          </ac:spMkLst>
        </pc:spChg>
        <pc:spChg chg="mod ord">
          <ac:chgData name="zeshan khan" userId="S::zeshan.khan@nu.edu.pk::860a7133-657c-43e7-a51a-16ddffe6fb40" providerId="AD" clId="Web-{A21F0E24-3ECB-47DF-A61A-59AF90D1D0AC}" dt="2023-10-05T08:17:39.464" v="3"/>
          <ac:spMkLst>
            <pc:docMk/>
            <pc:sldMk cId="268611995" sldId="337"/>
            <ac:spMk id="142339" creationId="{00000000-0000-0000-0000-000000000000}"/>
          </ac:spMkLst>
        </pc:spChg>
      </pc:sldChg>
      <pc:sldChg chg="modSp mod modClrScheme chgLayout">
        <pc:chgData name="zeshan khan" userId="S::zeshan.khan@nu.edu.pk::860a7133-657c-43e7-a51a-16ddffe6fb40" providerId="AD" clId="Web-{A21F0E24-3ECB-47DF-A61A-59AF90D1D0AC}" dt="2023-10-05T08:17:39.464" v="3"/>
        <pc:sldMkLst>
          <pc:docMk/>
          <pc:sldMk cId="1084913026" sldId="338"/>
        </pc:sldMkLst>
        <pc:spChg chg="mod ord">
          <ac:chgData name="zeshan khan" userId="S::zeshan.khan@nu.edu.pk::860a7133-657c-43e7-a51a-16ddffe6fb40" providerId="AD" clId="Web-{A21F0E24-3ECB-47DF-A61A-59AF90D1D0AC}" dt="2023-10-05T08:17:39.464" v="3"/>
          <ac:spMkLst>
            <pc:docMk/>
            <pc:sldMk cId="1084913026" sldId="338"/>
            <ac:spMk id="142338" creationId="{00000000-0000-0000-0000-000000000000}"/>
          </ac:spMkLst>
        </pc:spChg>
        <pc:spChg chg="mod ord">
          <ac:chgData name="zeshan khan" userId="S::zeshan.khan@nu.edu.pk::860a7133-657c-43e7-a51a-16ddffe6fb40" providerId="AD" clId="Web-{A21F0E24-3ECB-47DF-A61A-59AF90D1D0AC}" dt="2023-10-05T08:17:39.464" v="3"/>
          <ac:spMkLst>
            <pc:docMk/>
            <pc:sldMk cId="1084913026" sldId="338"/>
            <ac:spMk id="142339" creationId="{00000000-0000-0000-0000-000000000000}"/>
          </ac:spMkLst>
        </pc:spChg>
      </pc:sldChg>
      <pc:sldChg chg="addSp modSp mod setBg modClrScheme chgLayout">
        <pc:chgData name="zeshan khan" userId="S::zeshan.khan@nu.edu.pk::860a7133-657c-43e7-a51a-16ddffe6fb40" providerId="AD" clId="Web-{A21F0E24-3ECB-47DF-A61A-59AF90D1D0AC}" dt="2023-10-05T08:25:49.510" v="67"/>
        <pc:sldMkLst>
          <pc:docMk/>
          <pc:sldMk cId="1526722931" sldId="339"/>
        </pc:sldMkLst>
        <pc:spChg chg="mod ord">
          <ac:chgData name="zeshan khan" userId="S::zeshan.khan@nu.edu.pk::860a7133-657c-43e7-a51a-16ddffe6fb40" providerId="AD" clId="Web-{A21F0E24-3ECB-47DF-A61A-59AF90D1D0AC}" dt="2023-10-05T08:25:49.510" v="67"/>
          <ac:spMkLst>
            <pc:docMk/>
            <pc:sldMk cId="1526722931" sldId="339"/>
            <ac:spMk id="2" creationId="{00000000-0000-0000-0000-000000000000}"/>
          </ac:spMkLst>
        </pc:spChg>
        <pc:spChg chg="mod ord">
          <ac:chgData name="zeshan khan" userId="S::zeshan.khan@nu.edu.pk::860a7133-657c-43e7-a51a-16ddffe6fb40" providerId="AD" clId="Web-{A21F0E24-3ECB-47DF-A61A-59AF90D1D0AC}" dt="2023-10-05T08:25:49.510" v="67"/>
          <ac:spMkLst>
            <pc:docMk/>
            <pc:sldMk cId="1526722931" sldId="339"/>
            <ac:spMk id="3" creationId="{00000000-0000-0000-0000-000000000000}"/>
          </ac:spMkLst>
        </pc:spChg>
        <pc:spChg chg="add">
          <ac:chgData name="zeshan khan" userId="S::zeshan.khan@nu.edu.pk::860a7133-657c-43e7-a51a-16ddffe6fb40" providerId="AD" clId="Web-{A21F0E24-3ECB-47DF-A61A-59AF90D1D0AC}" dt="2023-10-05T08:25:49.510" v="67"/>
          <ac:spMkLst>
            <pc:docMk/>
            <pc:sldMk cId="1526722931" sldId="339"/>
            <ac:spMk id="9" creationId="{B2EC7880-C5D9-40A8-A6B0-3198AD07AD1B}"/>
          </ac:spMkLst>
        </pc:spChg>
        <pc:spChg chg="add">
          <ac:chgData name="zeshan khan" userId="S::zeshan.khan@nu.edu.pk::860a7133-657c-43e7-a51a-16ddffe6fb40" providerId="AD" clId="Web-{A21F0E24-3ECB-47DF-A61A-59AF90D1D0AC}" dt="2023-10-05T08:25:49.510" v="67"/>
          <ac:spMkLst>
            <pc:docMk/>
            <pc:sldMk cId="1526722931" sldId="339"/>
            <ac:spMk id="11" creationId="{94543A62-A2AB-454A-878E-D3D9190D5FC7}"/>
          </ac:spMkLst>
        </pc:spChg>
        <pc:spChg chg="add">
          <ac:chgData name="zeshan khan" userId="S::zeshan.khan@nu.edu.pk::860a7133-657c-43e7-a51a-16ddffe6fb40" providerId="AD" clId="Web-{A21F0E24-3ECB-47DF-A61A-59AF90D1D0AC}" dt="2023-10-05T08:25:49.510" v="67"/>
          <ac:spMkLst>
            <pc:docMk/>
            <pc:sldMk cId="1526722931" sldId="339"/>
            <ac:spMk id="13" creationId="{50553464-41F1-4160-9D02-7C5EC7013BDA}"/>
          </ac:spMkLst>
        </pc:spChg>
        <pc:picChg chg="mod">
          <ac:chgData name="zeshan khan" userId="S::zeshan.khan@nu.edu.pk::860a7133-657c-43e7-a51a-16ddffe6fb40" providerId="AD" clId="Web-{A21F0E24-3ECB-47DF-A61A-59AF90D1D0AC}" dt="2023-10-05T08:25:49.510" v="67"/>
          <ac:picMkLst>
            <pc:docMk/>
            <pc:sldMk cId="1526722931" sldId="339"/>
            <ac:picMk id="4" creationId="{00000000-0000-0000-0000-000000000000}"/>
          </ac:picMkLst>
        </pc:picChg>
      </pc:sldChg>
      <pc:sldChg chg="addSp delSp modSp mod setBg modClrScheme addAnim delAnim delDesignElem chgLayout">
        <pc:chgData name="zeshan khan" userId="S::zeshan.khan@nu.edu.pk::860a7133-657c-43e7-a51a-16ddffe6fb40" providerId="AD" clId="Web-{A21F0E24-3ECB-47DF-A61A-59AF90D1D0AC}" dt="2023-10-05T11:29:21.511" v="112" actId="1076"/>
        <pc:sldMkLst>
          <pc:docMk/>
          <pc:sldMk cId="4254610112" sldId="340"/>
        </pc:sldMkLst>
        <pc:spChg chg="mod ord">
          <ac:chgData name="zeshan khan" userId="S::zeshan.khan@nu.edu.pk::860a7133-657c-43e7-a51a-16ddffe6fb40" providerId="AD" clId="Web-{A21F0E24-3ECB-47DF-A61A-59AF90D1D0AC}" dt="2023-10-05T08:25:22.025" v="61"/>
          <ac:spMkLst>
            <pc:docMk/>
            <pc:sldMk cId="4254610112" sldId="340"/>
            <ac:spMk id="2" creationId="{00000000-0000-0000-0000-000000000000}"/>
          </ac:spMkLst>
        </pc:spChg>
        <pc:spChg chg="del mod ord">
          <ac:chgData name="zeshan khan" userId="S::zeshan.khan@nu.edu.pk::860a7133-657c-43e7-a51a-16ddffe6fb40" providerId="AD" clId="Web-{A21F0E24-3ECB-47DF-A61A-59AF90D1D0AC}" dt="2023-10-05T08:24:47.727" v="48"/>
          <ac:spMkLst>
            <pc:docMk/>
            <pc:sldMk cId="4254610112" sldId="340"/>
            <ac:spMk id="3" creationId="{00000000-0000-0000-0000-000000000000}"/>
          </ac:spMkLst>
        </pc:spChg>
        <pc:spChg chg="add del">
          <ac:chgData name="zeshan khan" userId="S::zeshan.khan@nu.edu.pk::860a7133-657c-43e7-a51a-16ddffe6fb40" providerId="AD" clId="Web-{A21F0E24-3ECB-47DF-A61A-59AF90D1D0AC}" dt="2023-10-05T08:24:47.727" v="48"/>
          <ac:spMkLst>
            <pc:docMk/>
            <pc:sldMk cId="4254610112" sldId="340"/>
            <ac:spMk id="7" creationId="{B5898079-081F-4617-AC6B-4290266737B3}"/>
          </ac:spMkLst>
        </pc:spChg>
        <pc:spChg chg="add del">
          <ac:chgData name="zeshan khan" userId="S::zeshan.khan@nu.edu.pk::860a7133-657c-43e7-a51a-16ddffe6fb40" providerId="AD" clId="Web-{A21F0E24-3ECB-47DF-A61A-59AF90D1D0AC}" dt="2023-10-05T08:24:23.961" v="44"/>
          <ac:spMkLst>
            <pc:docMk/>
            <pc:sldMk cId="4254610112" sldId="340"/>
            <ac:spMk id="10" creationId="{04C56FBC-E865-4046-B28B-0CC2BE4DB0AE}"/>
          </ac:spMkLst>
        </pc:spChg>
        <pc:spChg chg="add del">
          <ac:chgData name="zeshan khan" userId="S::zeshan.khan@nu.edu.pk::860a7133-657c-43e7-a51a-16ddffe6fb40" providerId="AD" clId="Web-{A21F0E24-3ECB-47DF-A61A-59AF90D1D0AC}" dt="2023-10-05T08:24:47.727" v="48"/>
          <ac:spMkLst>
            <pc:docMk/>
            <pc:sldMk cId="4254610112" sldId="340"/>
            <ac:spMk id="12" creationId="{BB829EC8-5B3D-469E-942E-5E6E569E5C9B}"/>
          </ac:spMkLst>
        </pc:spChg>
        <pc:spChg chg="add del">
          <ac:chgData name="zeshan khan" userId="S::zeshan.khan@nu.edu.pk::860a7133-657c-43e7-a51a-16ddffe6fb40" providerId="AD" clId="Web-{A21F0E24-3ECB-47DF-A61A-59AF90D1D0AC}" dt="2023-10-05T08:24:47.727" v="48"/>
          <ac:spMkLst>
            <pc:docMk/>
            <pc:sldMk cId="4254610112" sldId="340"/>
            <ac:spMk id="14" creationId="{55D72A3F-A083-4502-838A-2C32C980026F}"/>
          </ac:spMkLst>
        </pc:spChg>
        <pc:spChg chg="add del">
          <ac:chgData name="zeshan khan" userId="S::zeshan.khan@nu.edu.pk::860a7133-657c-43e7-a51a-16ddffe6fb40" providerId="AD" clId="Web-{A21F0E24-3ECB-47DF-A61A-59AF90D1D0AC}" dt="2023-10-05T08:25:21.978" v="60"/>
          <ac:spMkLst>
            <pc:docMk/>
            <pc:sldMk cId="4254610112" sldId="340"/>
            <ac:spMk id="37" creationId="{DE91395A-2D18-4AF6-A0AC-AAA7189FED11}"/>
          </ac:spMkLst>
        </pc:spChg>
        <pc:spChg chg="add del">
          <ac:chgData name="zeshan khan" userId="S::zeshan.khan@nu.edu.pk::860a7133-657c-43e7-a51a-16ddffe6fb40" providerId="AD" clId="Web-{A21F0E24-3ECB-47DF-A61A-59AF90D1D0AC}" dt="2023-10-05T08:25:21.978" v="60"/>
          <ac:spMkLst>
            <pc:docMk/>
            <pc:sldMk cId="4254610112" sldId="340"/>
            <ac:spMk id="39" creationId="{7BD08880-457D-4C62-A3B5-6A9B0878C7E9}"/>
          </ac:spMkLst>
        </pc:spChg>
        <pc:spChg chg="add">
          <ac:chgData name="zeshan khan" userId="S::zeshan.khan@nu.edu.pk::860a7133-657c-43e7-a51a-16ddffe6fb40" providerId="AD" clId="Web-{A21F0E24-3ECB-47DF-A61A-59AF90D1D0AC}" dt="2023-10-05T08:25:22.025" v="61"/>
          <ac:spMkLst>
            <pc:docMk/>
            <pc:sldMk cId="4254610112" sldId="340"/>
            <ac:spMk id="41" creationId="{CADF4631-3C8F-45EE-8D19-4D3E8426B34A}"/>
          </ac:spMkLst>
        </pc:spChg>
        <pc:spChg chg="add">
          <ac:chgData name="zeshan khan" userId="S::zeshan.khan@nu.edu.pk::860a7133-657c-43e7-a51a-16ddffe6fb40" providerId="AD" clId="Web-{A21F0E24-3ECB-47DF-A61A-59AF90D1D0AC}" dt="2023-10-05T08:25:22.025" v="61"/>
          <ac:spMkLst>
            <pc:docMk/>
            <pc:sldMk cId="4254610112" sldId="340"/>
            <ac:spMk id="71" creationId="{46FA917F-43A3-4FA3-A085-59D0DC397EFA}"/>
          </ac:spMkLst>
        </pc:spChg>
        <pc:spChg chg="add">
          <ac:chgData name="zeshan khan" userId="S::zeshan.khan@nu.edu.pk::860a7133-657c-43e7-a51a-16ddffe6fb40" providerId="AD" clId="Web-{A21F0E24-3ECB-47DF-A61A-59AF90D1D0AC}" dt="2023-10-05T08:25:22.025" v="61"/>
          <ac:spMkLst>
            <pc:docMk/>
            <pc:sldMk cId="4254610112" sldId="340"/>
            <ac:spMk id="73" creationId="{9CBF007B-8C8C-4F79-B037-9F4C61F9F954}"/>
          </ac:spMkLst>
        </pc:spChg>
        <pc:spChg chg="add">
          <ac:chgData name="zeshan khan" userId="S::zeshan.khan@nu.edu.pk::860a7133-657c-43e7-a51a-16ddffe6fb40" providerId="AD" clId="Web-{A21F0E24-3ECB-47DF-A61A-59AF90D1D0AC}" dt="2023-10-05T08:25:22.025" v="61"/>
          <ac:spMkLst>
            <pc:docMk/>
            <pc:sldMk cId="4254610112" sldId="340"/>
            <ac:spMk id="75" creationId="{1996130F-9AB5-4DE9-8574-3AF891C5C172}"/>
          </ac:spMkLst>
        </pc:spChg>
        <pc:spChg chg="add">
          <ac:chgData name="zeshan khan" userId="S::zeshan.khan@nu.edu.pk::860a7133-657c-43e7-a51a-16ddffe6fb40" providerId="AD" clId="Web-{A21F0E24-3ECB-47DF-A61A-59AF90D1D0AC}" dt="2023-10-05T08:25:22.025" v="61"/>
          <ac:spMkLst>
            <pc:docMk/>
            <pc:sldMk cId="4254610112" sldId="340"/>
            <ac:spMk id="76" creationId="{3623DEAC-F39C-45D6-86DC-1033F6429528}"/>
          </ac:spMkLst>
        </pc:spChg>
        <pc:grpChg chg="add del">
          <ac:chgData name="zeshan khan" userId="S::zeshan.khan@nu.edu.pk::860a7133-657c-43e7-a51a-16ddffe6fb40" providerId="AD" clId="Web-{A21F0E24-3ECB-47DF-A61A-59AF90D1D0AC}" dt="2023-10-05T08:25:21.978" v="60"/>
          <ac:grpSpMkLst>
            <pc:docMk/>
            <pc:sldMk cId="4254610112" sldId="340"/>
            <ac:grpSpMk id="9" creationId="{7398C59F-5A18-487B-91D6-B955AACF2E50}"/>
          </ac:grpSpMkLst>
        </pc:grpChg>
        <pc:grpChg chg="add del">
          <ac:chgData name="zeshan khan" userId="S::zeshan.khan@nu.edu.pk::860a7133-657c-43e7-a51a-16ddffe6fb40" providerId="AD" clId="Web-{A21F0E24-3ECB-47DF-A61A-59AF90D1D0AC}" dt="2023-10-05T08:25:21.978" v="60"/>
          <ac:grpSpMkLst>
            <pc:docMk/>
            <pc:sldMk cId="4254610112" sldId="340"/>
            <ac:grpSpMk id="23" creationId="{520234FB-542E-4550-9C2F-1B56FD41A1CA}"/>
          </ac:grpSpMkLst>
        </pc:grpChg>
        <pc:grpChg chg="add">
          <ac:chgData name="zeshan khan" userId="S::zeshan.khan@nu.edu.pk::860a7133-657c-43e7-a51a-16ddffe6fb40" providerId="AD" clId="Web-{A21F0E24-3ECB-47DF-A61A-59AF90D1D0AC}" dt="2023-10-05T08:25:22.025" v="61"/>
          <ac:grpSpMkLst>
            <pc:docMk/>
            <pc:sldMk cId="4254610112" sldId="340"/>
            <ac:grpSpMk id="42" creationId="{166BF9EE-F7AC-4FA5-AC7E-001B3A642F75}"/>
          </ac:grpSpMkLst>
        </pc:grpChg>
        <pc:grpChg chg="add">
          <ac:chgData name="zeshan khan" userId="S::zeshan.khan@nu.edu.pk::860a7133-657c-43e7-a51a-16ddffe6fb40" providerId="AD" clId="Web-{A21F0E24-3ECB-47DF-A61A-59AF90D1D0AC}" dt="2023-10-05T08:25:22.025" v="61"/>
          <ac:grpSpMkLst>
            <pc:docMk/>
            <pc:sldMk cId="4254610112" sldId="340"/>
            <ac:grpSpMk id="43" creationId="{F291099C-17EE-4E0E-B096-C79975050035}"/>
          </ac:grpSpMkLst>
        </pc:grpChg>
        <pc:grpChg chg="add">
          <ac:chgData name="zeshan khan" userId="S::zeshan.khan@nu.edu.pk::860a7133-657c-43e7-a51a-16ddffe6fb40" providerId="AD" clId="Web-{A21F0E24-3ECB-47DF-A61A-59AF90D1D0AC}" dt="2023-10-05T08:25:22.025" v="61"/>
          <ac:grpSpMkLst>
            <pc:docMk/>
            <pc:sldMk cId="4254610112" sldId="340"/>
            <ac:grpSpMk id="57" creationId="{6A54B62D-FC5C-4E1A-8D8B-279576FE5379}"/>
          </ac:grpSpMkLst>
        </pc:grpChg>
        <pc:grpChg chg="add">
          <ac:chgData name="zeshan khan" userId="S::zeshan.khan@nu.edu.pk::860a7133-657c-43e7-a51a-16ddffe6fb40" providerId="AD" clId="Web-{A21F0E24-3ECB-47DF-A61A-59AF90D1D0AC}" dt="2023-10-05T08:25:22.025" v="61"/>
          <ac:grpSpMkLst>
            <pc:docMk/>
            <pc:sldMk cId="4254610112" sldId="340"/>
            <ac:grpSpMk id="74" creationId="{E312DBA5-56D8-42B2-BA94-28168C2A6703}"/>
          </ac:grpSpMkLst>
        </pc:grpChg>
        <pc:picChg chg="mod">
          <ac:chgData name="zeshan khan" userId="S::zeshan.khan@nu.edu.pk::860a7133-657c-43e7-a51a-16ddffe6fb40" providerId="AD" clId="Web-{A21F0E24-3ECB-47DF-A61A-59AF90D1D0AC}" dt="2023-10-05T11:29:21.511" v="112" actId="1076"/>
          <ac:picMkLst>
            <pc:docMk/>
            <pc:sldMk cId="4254610112" sldId="340"/>
            <ac:picMk id="4" creationId="{00000000-0000-0000-0000-000000000000}"/>
          </ac:picMkLst>
        </pc:picChg>
        <pc:picChg chg="del mod">
          <ac:chgData name="zeshan khan" userId="S::zeshan.khan@nu.edu.pk::860a7133-657c-43e7-a51a-16ddffe6fb40" providerId="AD" clId="Web-{A21F0E24-3ECB-47DF-A61A-59AF90D1D0AC}" dt="2023-10-05T08:25:07.790" v="55"/>
          <ac:picMkLst>
            <pc:docMk/>
            <pc:sldMk cId="4254610112" sldId="340"/>
            <ac:picMk id="5" creationId="{00000000-0000-0000-0000-000000000000}"/>
          </ac:picMkLst>
        </pc:picChg>
      </pc:sldChg>
      <pc:sldChg chg="delSp modSp mod modClrScheme chgLayout">
        <pc:chgData name="zeshan khan" userId="S::zeshan.khan@nu.edu.pk::860a7133-657c-43e7-a51a-16ddffe6fb40" providerId="AD" clId="Web-{A21F0E24-3ECB-47DF-A61A-59AF90D1D0AC}" dt="2023-10-05T08:27:27.685" v="74"/>
        <pc:sldMkLst>
          <pc:docMk/>
          <pc:sldMk cId="4283850491" sldId="341"/>
        </pc:sldMkLst>
        <pc:spChg chg="mod ord">
          <ac:chgData name="zeshan khan" userId="S::zeshan.khan@nu.edu.pk::860a7133-657c-43e7-a51a-16ddffe6fb40" providerId="AD" clId="Web-{A21F0E24-3ECB-47DF-A61A-59AF90D1D0AC}" dt="2023-10-05T08:17:39.464" v="3"/>
          <ac:spMkLst>
            <pc:docMk/>
            <pc:sldMk cId="4283850491" sldId="341"/>
            <ac:spMk id="44034" creationId="{00000000-0000-0000-0000-000000000000}"/>
          </ac:spMkLst>
        </pc:spChg>
        <pc:spChg chg="mod ord">
          <ac:chgData name="zeshan khan" userId="S::zeshan.khan@nu.edu.pk::860a7133-657c-43e7-a51a-16ddffe6fb40" providerId="AD" clId="Web-{A21F0E24-3ECB-47DF-A61A-59AF90D1D0AC}" dt="2023-10-05T08:17:39.464" v="3"/>
          <ac:spMkLst>
            <pc:docMk/>
            <pc:sldMk cId="4283850491" sldId="341"/>
            <ac:spMk id="44035" creationId="{00000000-0000-0000-0000-000000000000}"/>
          </ac:spMkLst>
        </pc:spChg>
        <pc:grpChg chg="del">
          <ac:chgData name="zeshan khan" userId="S::zeshan.khan@nu.edu.pk::860a7133-657c-43e7-a51a-16ddffe6fb40" providerId="AD" clId="Web-{A21F0E24-3ECB-47DF-A61A-59AF90D1D0AC}" dt="2023-10-05T08:27:27.685" v="74"/>
          <ac:grpSpMkLst>
            <pc:docMk/>
            <pc:sldMk cId="4283850491" sldId="341"/>
            <ac:grpSpMk id="44037" creationId="{00000000-0000-0000-0000-000000000000}"/>
          </ac:grpSpMkLst>
        </pc:grpChg>
      </pc:sldChg>
      <pc:sldChg chg="modSp mod modClrScheme chgLayout">
        <pc:chgData name="zeshan khan" userId="S::zeshan.khan@nu.edu.pk::860a7133-657c-43e7-a51a-16ddffe6fb40" providerId="AD" clId="Web-{A21F0E24-3ECB-47DF-A61A-59AF90D1D0AC}" dt="2023-10-05T08:17:39.464" v="3"/>
        <pc:sldMkLst>
          <pc:docMk/>
          <pc:sldMk cId="1785398095" sldId="342"/>
        </pc:sldMkLst>
        <pc:spChg chg="mod ord">
          <ac:chgData name="zeshan khan" userId="S::zeshan.khan@nu.edu.pk::860a7133-657c-43e7-a51a-16ddffe6fb40" providerId="AD" clId="Web-{A21F0E24-3ECB-47DF-A61A-59AF90D1D0AC}" dt="2023-10-05T08:17:39.464" v="3"/>
          <ac:spMkLst>
            <pc:docMk/>
            <pc:sldMk cId="1785398095" sldId="342"/>
            <ac:spMk id="2" creationId="{00000000-0000-0000-0000-000000000000}"/>
          </ac:spMkLst>
        </pc:spChg>
      </pc:sldChg>
      <pc:sldChg chg="modSp mod modClrScheme chgLayout">
        <pc:chgData name="zeshan khan" userId="S::zeshan.khan@nu.edu.pk::860a7133-657c-43e7-a51a-16ddffe6fb40" providerId="AD" clId="Web-{A21F0E24-3ECB-47DF-A61A-59AF90D1D0AC}" dt="2023-10-05T08:17:39.464" v="3"/>
        <pc:sldMkLst>
          <pc:docMk/>
          <pc:sldMk cId="1199995777" sldId="343"/>
        </pc:sldMkLst>
        <pc:spChg chg="mod ord">
          <ac:chgData name="zeshan khan" userId="S::zeshan.khan@nu.edu.pk::860a7133-657c-43e7-a51a-16ddffe6fb40" providerId="AD" clId="Web-{A21F0E24-3ECB-47DF-A61A-59AF90D1D0AC}" dt="2023-10-05T08:17:39.464" v="3"/>
          <ac:spMkLst>
            <pc:docMk/>
            <pc:sldMk cId="1199995777" sldId="343"/>
            <ac:spMk id="10" creationId="{00000000-0000-0000-0000-000000000000}"/>
          </ac:spMkLst>
        </pc:spChg>
        <pc:spChg chg="mod ord">
          <ac:chgData name="zeshan khan" userId="S::zeshan.khan@nu.edu.pk::860a7133-657c-43e7-a51a-16ddffe6fb40" providerId="AD" clId="Web-{A21F0E24-3ECB-47DF-A61A-59AF90D1D0AC}" dt="2023-10-05T08:17:39.464" v="3"/>
          <ac:spMkLst>
            <pc:docMk/>
            <pc:sldMk cId="1199995777" sldId="343"/>
            <ac:spMk id="153602" creationId="{00000000-0000-0000-0000-000000000000}"/>
          </ac:spMkLst>
        </pc:spChg>
      </pc:sldChg>
      <pc:sldChg chg="addSp delSp modSp add replId">
        <pc:chgData name="zeshan khan" userId="S::zeshan.khan@nu.edu.pk::860a7133-657c-43e7-a51a-16ddffe6fb40" providerId="AD" clId="Web-{A21F0E24-3ECB-47DF-A61A-59AF90D1D0AC}" dt="2023-10-05T08:25:32.932" v="66" actId="20577"/>
        <pc:sldMkLst>
          <pc:docMk/>
          <pc:sldMk cId="3273076071" sldId="344"/>
        </pc:sldMkLst>
        <pc:spChg chg="mod">
          <ac:chgData name="zeshan khan" userId="S::zeshan.khan@nu.edu.pk::860a7133-657c-43e7-a51a-16ddffe6fb40" providerId="AD" clId="Web-{A21F0E24-3ECB-47DF-A61A-59AF90D1D0AC}" dt="2023-10-05T08:25:32.932" v="66" actId="20577"/>
          <ac:spMkLst>
            <pc:docMk/>
            <pc:sldMk cId="3273076071" sldId="344"/>
            <ac:spMk id="2" creationId="{00000000-0000-0000-0000-000000000000}"/>
          </ac:spMkLst>
        </pc:spChg>
        <pc:spChg chg="add">
          <ac:chgData name="zeshan khan" userId="S::zeshan.khan@nu.edu.pk::860a7133-657c-43e7-a51a-16ddffe6fb40" providerId="AD" clId="Web-{A21F0E24-3ECB-47DF-A61A-59AF90D1D0AC}" dt="2023-10-05T08:25:29.369" v="62"/>
          <ac:spMkLst>
            <pc:docMk/>
            <pc:sldMk cId="3273076071" sldId="344"/>
            <ac:spMk id="38" creationId="{1996130F-9AB5-4DE9-8574-3AF891C5C172}"/>
          </ac:spMkLst>
        </pc:spChg>
        <pc:spChg chg="add">
          <ac:chgData name="zeshan khan" userId="S::zeshan.khan@nu.edu.pk::860a7133-657c-43e7-a51a-16ddffe6fb40" providerId="AD" clId="Web-{A21F0E24-3ECB-47DF-A61A-59AF90D1D0AC}" dt="2023-10-05T08:25:29.369" v="62"/>
          <ac:spMkLst>
            <pc:docMk/>
            <pc:sldMk cId="3273076071" sldId="344"/>
            <ac:spMk id="40" creationId="{3623DEAC-F39C-45D6-86DC-1033F6429528}"/>
          </ac:spMkLst>
        </pc:spChg>
        <pc:spChg chg="add">
          <ac:chgData name="zeshan khan" userId="S::zeshan.khan@nu.edu.pk::860a7133-657c-43e7-a51a-16ddffe6fb40" providerId="AD" clId="Web-{A21F0E24-3ECB-47DF-A61A-59AF90D1D0AC}" dt="2023-10-05T08:25:29.369" v="62"/>
          <ac:spMkLst>
            <pc:docMk/>
            <pc:sldMk cId="3273076071" sldId="344"/>
            <ac:spMk id="42" creationId="{CADF4631-3C8F-45EE-8D19-4D3E8426B34A}"/>
          </ac:spMkLst>
        </pc:spChg>
        <pc:spChg chg="add">
          <ac:chgData name="zeshan khan" userId="S::zeshan.khan@nu.edu.pk::860a7133-657c-43e7-a51a-16ddffe6fb40" providerId="AD" clId="Web-{A21F0E24-3ECB-47DF-A61A-59AF90D1D0AC}" dt="2023-10-05T08:25:29.369" v="62"/>
          <ac:spMkLst>
            <pc:docMk/>
            <pc:sldMk cId="3273076071" sldId="344"/>
            <ac:spMk id="72" creationId="{46FA917F-43A3-4FA3-A085-59D0DC397EFA}"/>
          </ac:spMkLst>
        </pc:spChg>
        <pc:spChg chg="add">
          <ac:chgData name="zeshan khan" userId="S::zeshan.khan@nu.edu.pk::860a7133-657c-43e7-a51a-16ddffe6fb40" providerId="AD" clId="Web-{A21F0E24-3ECB-47DF-A61A-59AF90D1D0AC}" dt="2023-10-05T08:25:29.369" v="62"/>
          <ac:spMkLst>
            <pc:docMk/>
            <pc:sldMk cId="3273076071" sldId="344"/>
            <ac:spMk id="74" creationId="{9CBF007B-8C8C-4F79-B037-9F4C61F9F954}"/>
          </ac:spMkLst>
        </pc:spChg>
        <pc:grpChg chg="add">
          <ac:chgData name="zeshan khan" userId="S::zeshan.khan@nu.edu.pk::860a7133-657c-43e7-a51a-16ddffe6fb40" providerId="AD" clId="Web-{A21F0E24-3ECB-47DF-A61A-59AF90D1D0AC}" dt="2023-10-05T08:25:29.369" v="62"/>
          <ac:grpSpMkLst>
            <pc:docMk/>
            <pc:sldMk cId="3273076071" sldId="344"/>
            <ac:grpSpMk id="10" creationId="{166BF9EE-F7AC-4FA5-AC7E-001B3A642F75}"/>
          </ac:grpSpMkLst>
        </pc:grpChg>
        <pc:grpChg chg="add">
          <ac:chgData name="zeshan khan" userId="S::zeshan.khan@nu.edu.pk::860a7133-657c-43e7-a51a-16ddffe6fb40" providerId="AD" clId="Web-{A21F0E24-3ECB-47DF-A61A-59AF90D1D0AC}" dt="2023-10-05T08:25:29.369" v="62"/>
          <ac:grpSpMkLst>
            <pc:docMk/>
            <pc:sldMk cId="3273076071" sldId="344"/>
            <ac:grpSpMk id="24" creationId="{E312DBA5-56D8-42B2-BA94-28168C2A6703}"/>
          </ac:grpSpMkLst>
        </pc:grpChg>
        <pc:grpChg chg="add">
          <ac:chgData name="zeshan khan" userId="S::zeshan.khan@nu.edu.pk::860a7133-657c-43e7-a51a-16ddffe6fb40" providerId="AD" clId="Web-{A21F0E24-3ECB-47DF-A61A-59AF90D1D0AC}" dt="2023-10-05T08:25:29.369" v="62"/>
          <ac:grpSpMkLst>
            <pc:docMk/>
            <pc:sldMk cId="3273076071" sldId="344"/>
            <ac:grpSpMk id="44" creationId="{F291099C-17EE-4E0E-B096-C79975050035}"/>
          </ac:grpSpMkLst>
        </pc:grpChg>
        <pc:grpChg chg="add">
          <ac:chgData name="zeshan khan" userId="S::zeshan.khan@nu.edu.pk::860a7133-657c-43e7-a51a-16ddffe6fb40" providerId="AD" clId="Web-{A21F0E24-3ECB-47DF-A61A-59AF90D1D0AC}" dt="2023-10-05T08:25:29.369" v="62"/>
          <ac:grpSpMkLst>
            <pc:docMk/>
            <pc:sldMk cId="3273076071" sldId="344"/>
            <ac:grpSpMk id="58" creationId="{6A54B62D-FC5C-4E1A-8D8B-279576FE5379}"/>
          </ac:grpSpMkLst>
        </pc:grpChg>
        <pc:picChg chg="del">
          <ac:chgData name="zeshan khan" userId="S::zeshan.khan@nu.edu.pk::860a7133-657c-43e7-a51a-16ddffe6fb40" providerId="AD" clId="Web-{A21F0E24-3ECB-47DF-A61A-59AF90D1D0AC}" dt="2023-10-05T08:25:10.587" v="56"/>
          <ac:picMkLst>
            <pc:docMk/>
            <pc:sldMk cId="3273076071" sldId="344"/>
            <ac:picMk id="4" creationId="{00000000-0000-0000-0000-000000000000}"/>
          </ac:picMkLst>
        </pc:picChg>
        <pc:picChg chg="mod">
          <ac:chgData name="zeshan khan" userId="S::zeshan.khan@nu.edu.pk::860a7133-657c-43e7-a51a-16ddffe6fb40" providerId="AD" clId="Web-{A21F0E24-3ECB-47DF-A61A-59AF90D1D0AC}" dt="2023-10-05T08:25:29.369" v="62"/>
          <ac:picMkLst>
            <pc:docMk/>
            <pc:sldMk cId="3273076071" sldId="344"/>
            <ac:picMk id="5" creationId="{00000000-0000-0000-0000-000000000000}"/>
          </ac:picMkLst>
        </pc:picChg>
      </pc:sldChg>
      <pc:sldMasterChg chg="del delSldLayout">
        <pc:chgData name="zeshan khan" userId="S::zeshan.khan@nu.edu.pk::860a7133-657c-43e7-a51a-16ddffe6fb40" providerId="AD" clId="Web-{A21F0E24-3ECB-47DF-A61A-59AF90D1D0AC}" dt="2023-10-05T08:17:39.464" v="3"/>
        <pc:sldMasterMkLst>
          <pc:docMk/>
          <pc:sldMasterMk cId="0" sldId="2147483651"/>
        </pc:sldMasterMkLst>
        <pc:sldLayoutChg chg="del">
          <pc:chgData name="zeshan khan" userId="S::zeshan.khan@nu.edu.pk::860a7133-657c-43e7-a51a-16ddffe6fb40" providerId="AD" clId="Web-{A21F0E24-3ECB-47DF-A61A-59AF90D1D0AC}" dt="2023-10-05T08:17:39.464" v="3"/>
          <pc:sldLayoutMkLst>
            <pc:docMk/>
            <pc:sldMasterMk cId="0" sldId="2147483651"/>
            <pc:sldLayoutMk cId="2701812976" sldId="2147483678"/>
          </pc:sldLayoutMkLst>
        </pc:sldLayoutChg>
        <pc:sldLayoutChg chg="del">
          <pc:chgData name="zeshan khan" userId="S::zeshan.khan@nu.edu.pk::860a7133-657c-43e7-a51a-16ddffe6fb40" providerId="AD" clId="Web-{A21F0E24-3ECB-47DF-A61A-59AF90D1D0AC}" dt="2023-10-05T08:17:39.464" v="3"/>
          <pc:sldLayoutMkLst>
            <pc:docMk/>
            <pc:sldMasterMk cId="0" sldId="2147483651"/>
            <pc:sldLayoutMk cId="2068766519" sldId="2147483679"/>
          </pc:sldLayoutMkLst>
        </pc:sldLayoutChg>
        <pc:sldLayoutChg chg="del">
          <pc:chgData name="zeshan khan" userId="S::zeshan.khan@nu.edu.pk::860a7133-657c-43e7-a51a-16ddffe6fb40" providerId="AD" clId="Web-{A21F0E24-3ECB-47DF-A61A-59AF90D1D0AC}" dt="2023-10-05T08:17:39.464" v="3"/>
          <pc:sldLayoutMkLst>
            <pc:docMk/>
            <pc:sldMasterMk cId="0" sldId="2147483651"/>
            <pc:sldLayoutMk cId="2975117435" sldId="2147483680"/>
          </pc:sldLayoutMkLst>
        </pc:sldLayoutChg>
        <pc:sldLayoutChg chg="del">
          <pc:chgData name="zeshan khan" userId="S::zeshan.khan@nu.edu.pk::860a7133-657c-43e7-a51a-16ddffe6fb40" providerId="AD" clId="Web-{A21F0E24-3ECB-47DF-A61A-59AF90D1D0AC}" dt="2023-10-05T08:17:39.464" v="3"/>
          <pc:sldLayoutMkLst>
            <pc:docMk/>
            <pc:sldMasterMk cId="0" sldId="2147483651"/>
            <pc:sldLayoutMk cId="3201779473" sldId="2147483681"/>
          </pc:sldLayoutMkLst>
        </pc:sldLayoutChg>
        <pc:sldLayoutChg chg="del">
          <pc:chgData name="zeshan khan" userId="S::zeshan.khan@nu.edu.pk::860a7133-657c-43e7-a51a-16ddffe6fb40" providerId="AD" clId="Web-{A21F0E24-3ECB-47DF-A61A-59AF90D1D0AC}" dt="2023-10-05T08:17:39.464" v="3"/>
          <pc:sldLayoutMkLst>
            <pc:docMk/>
            <pc:sldMasterMk cId="0" sldId="2147483651"/>
            <pc:sldLayoutMk cId="3341149309" sldId="2147483682"/>
          </pc:sldLayoutMkLst>
        </pc:sldLayoutChg>
        <pc:sldLayoutChg chg="del">
          <pc:chgData name="zeshan khan" userId="S::zeshan.khan@nu.edu.pk::860a7133-657c-43e7-a51a-16ddffe6fb40" providerId="AD" clId="Web-{A21F0E24-3ECB-47DF-A61A-59AF90D1D0AC}" dt="2023-10-05T08:17:39.464" v="3"/>
          <pc:sldLayoutMkLst>
            <pc:docMk/>
            <pc:sldMasterMk cId="0" sldId="2147483651"/>
            <pc:sldLayoutMk cId="2885316246" sldId="2147483683"/>
          </pc:sldLayoutMkLst>
        </pc:sldLayoutChg>
        <pc:sldLayoutChg chg="del">
          <pc:chgData name="zeshan khan" userId="S::zeshan.khan@nu.edu.pk::860a7133-657c-43e7-a51a-16ddffe6fb40" providerId="AD" clId="Web-{A21F0E24-3ECB-47DF-A61A-59AF90D1D0AC}" dt="2023-10-05T08:17:39.464" v="3"/>
          <pc:sldLayoutMkLst>
            <pc:docMk/>
            <pc:sldMasterMk cId="0" sldId="2147483651"/>
            <pc:sldLayoutMk cId="2288765174" sldId="2147483684"/>
          </pc:sldLayoutMkLst>
        </pc:sldLayoutChg>
        <pc:sldLayoutChg chg="del">
          <pc:chgData name="zeshan khan" userId="S::zeshan.khan@nu.edu.pk::860a7133-657c-43e7-a51a-16ddffe6fb40" providerId="AD" clId="Web-{A21F0E24-3ECB-47DF-A61A-59AF90D1D0AC}" dt="2023-10-05T08:17:39.464" v="3"/>
          <pc:sldLayoutMkLst>
            <pc:docMk/>
            <pc:sldMasterMk cId="0" sldId="2147483651"/>
            <pc:sldLayoutMk cId="1901343270" sldId="2147483685"/>
          </pc:sldLayoutMkLst>
        </pc:sldLayoutChg>
        <pc:sldLayoutChg chg="del">
          <pc:chgData name="zeshan khan" userId="S::zeshan.khan@nu.edu.pk::860a7133-657c-43e7-a51a-16ddffe6fb40" providerId="AD" clId="Web-{A21F0E24-3ECB-47DF-A61A-59AF90D1D0AC}" dt="2023-10-05T08:17:39.464" v="3"/>
          <pc:sldLayoutMkLst>
            <pc:docMk/>
            <pc:sldMasterMk cId="0" sldId="2147483651"/>
            <pc:sldLayoutMk cId="95891461" sldId="2147483686"/>
          </pc:sldLayoutMkLst>
        </pc:sldLayoutChg>
        <pc:sldLayoutChg chg="del">
          <pc:chgData name="zeshan khan" userId="S::zeshan.khan@nu.edu.pk::860a7133-657c-43e7-a51a-16ddffe6fb40" providerId="AD" clId="Web-{A21F0E24-3ECB-47DF-A61A-59AF90D1D0AC}" dt="2023-10-05T08:17:39.464" v="3"/>
          <pc:sldLayoutMkLst>
            <pc:docMk/>
            <pc:sldMasterMk cId="0" sldId="2147483651"/>
            <pc:sldLayoutMk cId="2330106860" sldId="2147483687"/>
          </pc:sldLayoutMkLst>
        </pc:sldLayoutChg>
        <pc:sldLayoutChg chg="del">
          <pc:chgData name="zeshan khan" userId="S::zeshan.khan@nu.edu.pk::860a7133-657c-43e7-a51a-16ddffe6fb40" providerId="AD" clId="Web-{A21F0E24-3ECB-47DF-A61A-59AF90D1D0AC}" dt="2023-10-05T08:17:39.464" v="3"/>
          <pc:sldLayoutMkLst>
            <pc:docMk/>
            <pc:sldMasterMk cId="0" sldId="2147483651"/>
            <pc:sldLayoutMk cId="3166054383" sldId="2147483688"/>
          </pc:sldLayoutMkLst>
        </pc:sldLayoutChg>
        <pc:sldLayoutChg chg="del">
          <pc:chgData name="zeshan khan" userId="S::zeshan.khan@nu.edu.pk::860a7133-657c-43e7-a51a-16ddffe6fb40" providerId="AD" clId="Web-{A21F0E24-3ECB-47DF-A61A-59AF90D1D0AC}" dt="2023-10-05T08:17:39.464" v="3"/>
          <pc:sldLayoutMkLst>
            <pc:docMk/>
            <pc:sldMasterMk cId="0" sldId="2147483651"/>
            <pc:sldLayoutMk cId="92577023" sldId="2147483689"/>
          </pc:sldLayoutMkLst>
        </pc:sldLayoutChg>
      </pc:sldMasterChg>
      <pc:sldMasterChg chg="add addSldLayout modSldLayout">
        <pc:chgData name="zeshan khan" userId="S::zeshan.khan@nu.edu.pk::860a7133-657c-43e7-a51a-16ddffe6fb40" providerId="AD" clId="Web-{A21F0E24-3ECB-47DF-A61A-59AF90D1D0AC}" dt="2023-10-05T08:17:39.464" v="3"/>
        <pc:sldMasterMkLst>
          <pc:docMk/>
          <pc:sldMasterMk cId="3925400467" sldId="2147483690"/>
        </pc:sldMasterMkLst>
        <pc:sldLayoutChg chg="add mod replId">
          <pc:chgData name="zeshan khan" userId="S::zeshan.khan@nu.edu.pk::860a7133-657c-43e7-a51a-16ddffe6fb40" providerId="AD" clId="Web-{A21F0E24-3ECB-47DF-A61A-59AF90D1D0AC}" dt="2023-10-05T08:17:39.464" v="3"/>
          <pc:sldLayoutMkLst>
            <pc:docMk/>
            <pc:sldMasterMk cId="3925400467" sldId="2147483690"/>
            <pc:sldLayoutMk cId="4209589855" sldId="2147483691"/>
          </pc:sldLayoutMkLst>
        </pc:sldLayoutChg>
        <pc:sldLayoutChg chg="add mod replId">
          <pc:chgData name="zeshan khan" userId="S::zeshan.khan@nu.edu.pk::860a7133-657c-43e7-a51a-16ddffe6fb40" providerId="AD" clId="Web-{A21F0E24-3ECB-47DF-A61A-59AF90D1D0AC}" dt="2023-10-05T08:17:39.464" v="3"/>
          <pc:sldLayoutMkLst>
            <pc:docMk/>
            <pc:sldMasterMk cId="3925400467" sldId="2147483690"/>
            <pc:sldLayoutMk cId="2206318458" sldId="2147483692"/>
          </pc:sldLayoutMkLst>
        </pc:sldLayoutChg>
        <pc:sldLayoutChg chg="add mod replId">
          <pc:chgData name="zeshan khan" userId="S::zeshan.khan@nu.edu.pk::860a7133-657c-43e7-a51a-16ddffe6fb40" providerId="AD" clId="Web-{A21F0E24-3ECB-47DF-A61A-59AF90D1D0AC}" dt="2023-10-05T08:17:39.464" v="3"/>
          <pc:sldLayoutMkLst>
            <pc:docMk/>
            <pc:sldMasterMk cId="3925400467" sldId="2147483690"/>
            <pc:sldLayoutMk cId="897600756" sldId="2147483693"/>
          </pc:sldLayoutMkLst>
        </pc:sldLayoutChg>
        <pc:sldLayoutChg chg="add mod replId">
          <pc:chgData name="zeshan khan" userId="S::zeshan.khan@nu.edu.pk::860a7133-657c-43e7-a51a-16ddffe6fb40" providerId="AD" clId="Web-{A21F0E24-3ECB-47DF-A61A-59AF90D1D0AC}" dt="2023-10-05T08:17:39.464" v="3"/>
          <pc:sldLayoutMkLst>
            <pc:docMk/>
            <pc:sldMasterMk cId="3925400467" sldId="2147483690"/>
            <pc:sldLayoutMk cId="761623728" sldId="2147483694"/>
          </pc:sldLayoutMkLst>
        </pc:sldLayoutChg>
        <pc:sldLayoutChg chg="add mod replId">
          <pc:chgData name="zeshan khan" userId="S::zeshan.khan@nu.edu.pk::860a7133-657c-43e7-a51a-16ddffe6fb40" providerId="AD" clId="Web-{A21F0E24-3ECB-47DF-A61A-59AF90D1D0AC}" dt="2023-10-05T08:17:39.464" v="3"/>
          <pc:sldLayoutMkLst>
            <pc:docMk/>
            <pc:sldMasterMk cId="3925400467" sldId="2147483690"/>
            <pc:sldLayoutMk cId="1566482822" sldId="2147483695"/>
          </pc:sldLayoutMkLst>
        </pc:sldLayoutChg>
        <pc:sldLayoutChg chg="add mod replId">
          <pc:chgData name="zeshan khan" userId="S::zeshan.khan@nu.edu.pk::860a7133-657c-43e7-a51a-16ddffe6fb40" providerId="AD" clId="Web-{A21F0E24-3ECB-47DF-A61A-59AF90D1D0AC}" dt="2023-10-05T08:17:39.464" v="3"/>
          <pc:sldLayoutMkLst>
            <pc:docMk/>
            <pc:sldMasterMk cId="3925400467" sldId="2147483690"/>
            <pc:sldLayoutMk cId="3582985165" sldId="2147483696"/>
          </pc:sldLayoutMkLst>
        </pc:sldLayoutChg>
        <pc:sldLayoutChg chg="add mod replId">
          <pc:chgData name="zeshan khan" userId="S::zeshan.khan@nu.edu.pk::860a7133-657c-43e7-a51a-16ddffe6fb40" providerId="AD" clId="Web-{A21F0E24-3ECB-47DF-A61A-59AF90D1D0AC}" dt="2023-10-05T08:17:39.464" v="3"/>
          <pc:sldLayoutMkLst>
            <pc:docMk/>
            <pc:sldMasterMk cId="3925400467" sldId="2147483690"/>
            <pc:sldLayoutMk cId="3393496191" sldId="2147483697"/>
          </pc:sldLayoutMkLst>
        </pc:sldLayoutChg>
        <pc:sldLayoutChg chg="add mod replId">
          <pc:chgData name="zeshan khan" userId="S::zeshan.khan@nu.edu.pk::860a7133-657c-43e7-a51a-16ddffe6fb40" providerId="AD" clId="Web-{A21F0E24-3ECB-47DF-A61A-59AF90D1D0AC}" dt="2023-10-05T08:17:39.464" v="3"/>
          <pc:sldLayoutMkLst>
            <pc:docMk/>
            <pc:sldMasterMk cId="3925400467" sldId="2147483690"/>
            <pc:sldLayoutMk cId="1549758714" sldId="2147483698"/>
          </pc:sldLayoutMkLst>
        </pc:sldLayoutChg>
        <pc:sldLayoutChg chg="add mod replId">
          <pc:chgData name="zeshan khan" userId="S::zeshan.khan@nu.edu.pk::860a7133-657c-43e7-a51a-16ddffe6fb40" providerId="AD" clId="Web-{A21F0E24-3ECB-47DF-A61A-59AF90D1D0AC}" dt="2023-10-05T08:17:39.464" v="3"/>
          <pc:sldLayoutMkLst>
            <pc:docMk/>
            <pc:sldMasterMk cId="3925400467" sldId="2147483690"/>
            <pc:sldLayoutMk cId="2592221927" sldId="2147483699"/>
          </pc:sldLayoutMkLst>
        </pc:sldLayoutChg>
        <pc:sldLayoutChg chg="add mod replId">
          <pc:chgData name="zeshan khan" userId="S::zeshan.khan@nu.edu.pk::860a7133-657c-43e7-a51a-16ddffe6fb40" providerId="AD" clId="Web-{A21F0E24-3ECB-47DF-A61A-59AF90D1D0AC}" dt="2023-10-05T08:17:39.464" v="3"/>
          <pc:sldLayoutMkLst>
            <pc:docMk/>
            <pc:sldMasterMk cId="3925400467" sldId="2147483690"/>
            <pc:sldLayoutMk cId="2945033933" sldId="2147483700"/>
          </pc:sldLayoutMkLst>
        </pc:sldLayoutChg>
        <pc:sldLayoutChg chg="add mod replId">
          <pc:chgData name="zeshan khan" userId="S::zeshan.khan@nu.edu.pk::860a7133-657c-43e7-a51a-16ddffe6fb40" providerId="AD" clId="Web-{A21F0E24-3ECB-47DF-A61A-59AF90D1D0AC}" dt="2023-10-05T08:17:39.464" v="3"/>
          <pc:sldLayoutMkLst>
            <pc:docMk/>
            <pc:sldMasterMk cId="3925400467" sldId="2147483690"/>
            <pc:sldLayoutMk cId="3710718849" sldId="2147483701"/>
          </pc:sldLayoutMkLst>
        </pc:sldLayoutChg>
        <pc:sldLayoutChg chg="add mod replId">
          <pc:chgData name="zeshan khan" userId="S::zeshan.khan@nu.edu.pk::860a7133-657c-43e7-a51a-16ddffe6fb40" providerId="AD" clId="Web-{A21F0E24-3ECB-47DF-A61A-59AF90D1D0AC}" dt="2023-10-05T08:17:39.464" v="3"/>
          <pc:sldLayoutMkLst>
            <pc:docMk/>
            <pc:sldMasterMk cId="3925400467" sldId="2147483690"/>
            <pc:sldLayoutMk cId="1806436049" sldId="2147483702"/>
          </pc:sldLayoutMkLst>
        </pc:sldLayoutChg>
        <pc:sldLayoutChg chg="add mod replId">
          <pc:chgData name="zeshan khan" userId="S::zeshan.khan@nu.edu.pk::860a7133-657c-43e7-a51a-16ddffe6fb40" providerId="AD" clId="Web-{A21F0E24-3ECB-47DF-A61A-59AF90D1D0AC}" dt="2023-10-05T08:17:39.464" v="3"/>
          <pc:sldLayoutMkLst>
            <pc:docMk/>
            <pc:sldMasterMk cId="3925400467" sldId="2147483690"/>
            <pc:sldLayoutMk cId="386992851" sldId="2147483703"/>
          </pc:sldLayoutMkLst>
        </pc:sldLayoutChg>
        <pc:sldLayoutChg chg="add mod replId">
          <pc:chgData name="zeshan khan" userId="S::zeshan.khan@nu.edu.pk::860a7133-657c-43e7-a51a-16ddffe6fb40" providerId="AD" clId="Web-{A21F0E24-3ECB-47DF-A61A-59AF90D1D0AC}" dt="2023-10-05T08:17:39.464" v="3"/>
          <pc:sldLayoutMkLst>
            <pc:docMk/>
            <pc:sldMasterMk cId="3925400467" sldId="2147483690"/>
            <pc:sldLayoutMk cId="1232665629" sldId="2147483704"/>
          </pc:sldLayoutMkLst>
        </pc:sldLayoutChg>
        <pc:sldLayoutChg chg="add mod replId">
          <pc:chgData name="zeshan khan" userId="S::zeshan.khan@nu.edu.pk::860a7133-657c-43e7-a51a-16ddffe6fb40" providerId="AD" clId="Web-{A21F0E24-3ECB-47DF-A61A-59AF90D1D0AC}" dt="2023-10-05T08:17:39.464" v="3"/>
          <pc:sldLayoutMkLst>
            <pc:docMk/>
            <pc:sldMasterMk cId="3925400467" sldId="2147483690"/>
            <pc:sldLayoutMk cId="3451577309" sldId="2147483705"/>
          </pc:sldLayoutMkLst>
        </pc:sldLayoutChg>
        <pc:sldLayoutChg chg="add mod replId">
          <pc:chgData name="zeshan khan" userId="S::zeshan.khan@nu.edu.pk::860a7133-657c-43e7-a51a-16ddffe6fb40" providerId="AD" clId="Web-{A21F0E24-3ECB-47DF-A61A-59AF90D1D0AC}" dt="2023-10-05T08:17:39.464" v="3"/>
          <pc:sldLayoutMkLst>
            <pc:docMk/>
            <pc:sldMasterMk cId="3925400467" sldId="2147483690"/>
            <pc:sldLayoutMk cId="2969344908" sldId="2147483706"/>
          </pc:sldLayoutMkLst>
        </pc:sldLayoutChg>
      </pc:sldMasterChg>
    </pc:docChg>
  </pc:docChgLst>
  <pc:docChgLst>
    <pc:chgData name="zeshan khan" userId="S::zeshan.khan@nu.edu.pk::860a7133-657c-43e7-a51a-16ddffe6fb40" providerId="AD" clId="Web-{BFDC67F1-FA96-BB4D-6970-D8F20D750CE1}"/>
    <pc:docChg chg="addSld modSld">
      <pc:chgData name="zeshan khan" userId="S::zeshan.khan@nu.edu.pk::860a7133-657c-43e7-a51a-16ddffe6fb40" providerId="AD" clId="Web-{BFDC67F1-FA96-BB4D-6970-D8F20D750CE1}" dt="2023-10-09T17:18:21.178" v="33" actId="20577"/>
      <pc:docMkLst>
        <pc:docMk/>
      </pc:docMkLst>
      <pc:sldChg chg="delSp modSp">
        <pc:chgData name="zeshan khan" userId="S::zeshan.khan@nu.edu.pk::860a7133-657c-43e7-a51a-16ddffe6fb40" providerId="AD" clId="Web-{BFDC67F1-FA96-BB4D-6970-D8F20D750CE1}" dt="2023-10-09T14:15:04.799" v="2" actId="14100"/>
        <pc:sldMkLst>
          <pc:docMk/>
          <pc:sldMk cId="49976519" sldId="327"/>
        </pc:sldMkLst>
        <pc:spChg chg="del mod">
          <ac:chgData name="zeshan khan" userId="S::zeshan.khan@nu.edu.pk::860a7133-657c-43e7-a51a-16ddffe6fb40" providerId="AD" clId="Web-{BFDC67F1-FA96-BB4D-6970-D8F20D750CE1}" dt="2023-10-09T14:14:57.549" v="1"/>
          <ac:spMkLst>
            <pc:docMk/>
            <pc:sldMk cId="49976519" sldId="327"/>
            <ac:spMk id="3" creationId="{00000000-0000-0000-0000-000000000000}"/>
          </ac:spMkLst>
        </pc:spChg>
        <pc:picChg chg="mod">
          <ac:chgData name="zeshan khan" userId="S::zeshan.khan@nu.edu.pk::860a7133-657c-43e7-a51a-16ddffe6fb40" providerId="AD" clId="Web-{BFDC67F1-FA96-BB4D-6970-D8F20D750CE1}" dt="2023-10-09T14:15:04.799" v="2" actId="14100"/>
          <ac:picMkLst>
            <pc:docMk/>
            <pc:sldMk cId="49976519" sldId="327"/>
            <ac:picMk id="4" creationId="{00000000-0000-0000-0000-000000000000}"/>
          </ac:picMkLst>
        </pc:picChg>
      </pc:sldChg>
      <pc:sldChg chg="modSp">
        <pc:chgData name="zeshan khan" userId="S::zeshan.khan@nu.edu.pk::860a7133-657c-43e7-a51a-16ddffe6fb40" providerId="AD" clId="Web-{BFDC67F1-FA96-BB4D-6970-D8F20D750CE1}" dt="2023-10-09T17:08:19.097" v="4" actId="1076"/>
        <pc:sldMkLst>
          <pc:docMk/>
          <pc:sldMk cId="4247196163" sldId="329"/>
        </pc:sldMkLst>
        <pc:picChg chg="mod">
          <ac:chgData name="zeshan khan" userId="S::zeshan.khan@nu.edu.pk::860a7133-657c-43e7-a51a-16ddffe6fb40" providerId="AD" clId="Web-{BFDC67F1-FA96-BB4D-6970-D8F20D750CE1}" dt="2023-10-09T17:08:19.097" v="4" actId="1076"/>
          <ac:picMkLst>
            <pc:docMk/>
            <pc:sldMk cId="4247196163" sldId="329"/>
            <ac:picMk id="2" creationId="{00000000-0000-0000-0000-000000000000}"/>
          </ac:picMkLst>
        </pc:picChg>
      </pc:sldChg>
      <pc:sldChg chg="modSp">
        <pc:chgData name="zeshan khan" userId="S::zeshan.khan@nu.edu.pk::860a7133-657c-43e7-a51a-16ddffe6fb40" providerId="AD" clId="Web-{BFDC67F1-FA96-BB4D-6970-D8F20D750CE1}" dt="2023-10-09T14:15:21.284" v="3" actId="1076"/>
        <pc:sldMkLst>
          <pc:docMk/>
          <pc:sldMk cId="2410644476" sldId="333"/>
        </pc:sldMkLst>
        <pc:spChg chg="mod">
          <ac:chgData name="zeshan khan" userId="S::zeshan.khan@nu.edu.pk::860a7133-657c-43e7-a51a-16ddffe6fb40" providerId="AD" clId="Web-{BFDC67F1-FA96-BB4D-6970-D8F20D750CE1}" dt="2023-10-09T14:15:21.284" v="3" actId="1076"/>
          <ac:spMkLst>
            <pc:docMk/>
            <pc:sldMk cId="2410644476" sldId="333"/>
            <ac:spMk id="2" creationId="{00000000-0000-0000-0000-000000000000}"/>
          </ac:spMkLst>
        </pc:spChg>
      </pc:sldChg>
      <pc:sldChg chg="addSp delSp modSp new">
        <pc:chgData name="zeshan khan" userId="S::zeshan.khan@nu.edu.pk::860a7133-657c-43e7-a51a-16ddffe6fb40" providerId="AD" clId="Web-{BFDC67F1-FA96-BB4D-6970-D8F20D750CE1}" dt="2023-10-09T17:12:31.401" v="14" actId="20577"/>
        <pc:sldMkLst>
          <pc:docMk/>
          <pc:sldMk cId="3765991454" sldId="347"/>
        </pc:sldMkLst>
        <pc:spChg chg="mod">
          <ac:chgData name="zeshan khan" userId="S::zeshan.khan@nu.edu.pk::860a7133-657c-43e7-a51a-16ddffe6fb40" providerId="AD" clId="Web-{BFDC67F1-FA96-BB4D-6970-D8F20D750CE1}" dt="2023-10-09T17:12:31.401" v="14" actId="20577"/>
          <ac:spMkLst>
            <pc:docMk/>
            <pc:sldMk cId="3765991454" sldId="347"/>
            <ac:spMk id="2" creationId="{B9FFF803-D9CB-5265-E8DD-B550DD9536F9}"/>
          </ac:spMkLst>
        </pc:spChg>
        <pc:spChg chg="del">
          <ac:chgData name="zeshan khan" userId="S::zeshan.khan@nu.edu.pk::860a7133-657c-43e7-a51a-16ddffe6fb40" providerId="AD" clId="Web-{BFDC67F1-FA96-BB4D-6970-D8F20D750CE1}" dt="2023-10-09T17:11:29.774" v="6"/>
          <ac:spMkLst>
            <pc:docMk/>
            <pc:sldMk cId="3765991454" sldId="347"/>
            <ac:spMk id="3" creationId="{273015FC-D327-81C1-7CCD-B8F07166B01D}"/>
          </ac:spMkLst>
        </pc:spChg>
        <pc:spChg chg="add del mod">
          <ac:chgData name="zeshan khan" userId="S::zeshan.khan@nu.edu.pk::860a7133-657c-43e7-a51a-16ddffe6fb40" providerId="AD" clId="Web-{BFDC67F1-FA96-BB4D-6970-D8F20D750CE1}" dt="2023-10-09T17:12:18.979" v="8"/>
          <ac:spMkLst>
            <pc:docMk/>
            <pc:sldMk cId="3765991454" sldId="347"/>
            <ac:spMk id="6" creationId="{09B404C8-BF45-15F6-A053-3B5268ECA64D}"/>
          </ac:spMkLst>
        </pc:spChg>
        <pc:picChg chg="add del mod ord">
          <ac:chgData name="zeshan khan" userId="S::zeshan.khan@nu.edu.pk::860a7133-657c-43e7-a51a-16ddffe6fb40" providerId="AD" clId="Web-{BFDC67F1-FA96-BB4D-6970-D8F20D750CE1}" dt="2023-10-09T17:11:36.634" v="7"/>
          <ac:picMkLst>
            <pc:docMk/>
            <pc:sldMk cId="3765991454" sldId="347"/>
            <ac:picMk id="4" creationId="{E8B59E51-CB2E-B359-57E6-6FE165AA302B}"/>
          </ac:picMkLst>
        </pc:picChg>
        <pc:picChg chg="add mod ord">
          <ac:chgData name="zeshan khan" userId="S::zeshan.khan@nu.edu.pk::860a7133-657c-43e7-a51a-16ddffe6fb40" providerId="AD" clId="Web-{BFDC67F1-FA96-BB4D-6970-D8F20D750CE1}" dt="2023-10-09T17:12:24.979" v="9" actId="1076"/>
          <ac:picMkLst>
            <pc:docMk/>
            <pc:sldMk cId="3765991454" sldId="347"/>
            <ac:picMk id="7" creationId="{B0800924-2089-A220-1CCB-9339742754F4}"/>
          </ac:picMkLst>
        </pc:picChg>
      </pc:sldChg>
      <pc:sldChg chg="addSp delSp modSp new">
        <pc:chgData name="zeshan khan" userId="S::zeshan.khan@nu.edu.pk::860a7133-657c-43e7-a51a-16ddffe6fb40" providerId="AD" clId="Web-{BFDC67F1-FA96-BB4D-6970-D8F20D750CE1}" dt="2023-10-09T17:18:08.396" v="29" actId="20577"/>
        <pc:sldMkLst>
          <pc:docMk/>
          <pc:sldMk cId="2390694279" sldId="348"/>
        </pc:sldMkLst>
        <pc:spChg chg="mod">
          <ac:chgData name="zeshan khan" userId="S::zeshan.khan@nu.edu.pk::860a7133-657c-43e7-a51a-16ddffe6fb40" providerId="AD" clId="Web-{BFDC67F1-FA96-BB4D-6970-D8F20D750CE1}" dt="2023-10-09T17:18:08.396" v="29" actId="20577"/>
          <ac:spMkLst>
            <pc:docMk/>
            <pc:sldMk cId="2390694279" sldId="348"/>
            <ac:spMk id="2" creationId="{786AC81A-3669-CAC4-EBD4-CFDFAE259226}"/>
          </ac:spMkLst>
        </pc:spChg>
        <pc:spChg chg="del">
          <ac:chgData name="zeshan khan" userId="S::zeshan.khan@nu.edu.pk::860a7133-657c-43e7-a51a-16ddffe6fb40" providerId="AD" clId="Web-{BFDC67F1-FA96-BB4D-6970-D8F20D750CE1}" dt="2023-10-09T17:14:22.264" v="16"/>
          <ac:spMkLst>
            <pc:docMk/>
            <pc:sldMk cId="2390694279" sldId="348"/>
            <ac:spMk id="3" creationId="{3E052D03-0035-BBE2-E0A4-86443996DE23}"/>
          </ac:spMkLst>
        </pc:spChg>
        <pc:spChg chg="add del mod">
          <ac:chgData name="zeshan khan" userId="S::zeshan.khan@nu.edu.pk::860a7133-657c-43e7-a51a-16ddffe6fb40" providerId="AD" clId="Web-{BFDC67F1-FA96-BB4D-6970-D8F20D750CE1}" dt="2023-10-09T17:15:03.234" v="20"/>
          <ac:spMkLst>
            <pc:docMk/>
            <pc:sldMk cId="2390694279" sldId="348"/>
            <ac:spMk id="6" creationId="{9D09E2A8-719A-119E-873F-4298A27A8C7E}"/>
          </ac:spMkLst>
        </pc:spChg>
        <pc:picChg chg="add del mod ord">
          <ac:chgData name="zeshan khan" userId="S::zeshan.khan@nu.edu.pk::860a7133-657c-43e7-a51a-16ddffe6fb40" providerId="AD" clId="Web-{BFDC67F1-FA96-BB4D-6970-D8F20D750CE1}" dt="2023-10-09T17:14:25.999" v="17"/>
          <ac:picMkLst>
            <pc:docMk/>
            <pc:sldMk cId="2390694279" sldId="348"/>
            <ac:picMk id="4" creationId="{55D189A6-6E28-6551-94D2-A9E63ED18B26}"/>
          </ac:picMkLst>
        </pc:picChg>
        <pc:picChg chg="add mod ord">
          <ac:chgData name="zeshan khan" userId="S::zeshan.khan@nu.edu.pk::860a7133-657c-43e7-a51a-16ddffe6fb40" providerId="AD" clId="Web-{BFDC67F1-FA96-BB4D-6970-D8F20D750CE1}" dt="2023-10-09T17:15:03.234" v="20"/>
          <ac:picMkLst>
            <pc:docMk/>
            <pc:sldMk cId="2390694279" sldId="348"/>
            <ac:picMk id="7" creationId="{AD493915-91A5-5C51-D807-757DD01DA8DA}"/>
          </ac:picMkLst>
        </pc:picChg>
      </pc:sldChg>
      <pc:sldChg chg="addSp delSp modSp new">
        <pc:chgData name="zeshan khan" userId="S::zeshan.khan@nu.edu.pk::860a7133-657c-43e7-a51a-16ddffe6fb40" providerId="AD" clId="Web-{BFDC67F1-FA96-BB4D-6970-D8F20D750CE1}" dt="2023-10-09T17:18:21.178" v="33" actId="20577"/>
        <pc:sldMkLst>
          <pc:docMk/>
          <pc:sldMk cId="2430089138" sldId="349"/>
        </pc:sldMkLst>
        <pc:spChg chg="mod">
          <ac:chgData name="zeshan khan" userId="S::zeshan.khan@nu.edu.pk::860a7133-657c-43e7-a51a-16ddffe6fb40" providerId="AD" clId="Web-{BFDC67F1-FA96-BB4D-6970-D8F20D750CE1}" dt="2023-10-09T17:18:21.178" v="33" actId="20577"/>
          <ac:spMkLst>
            <pc:docMk/>
            <pc:sldMk cId="2430089138" sldId="349"/>
            <ac:spMk id="2" creationId="{BEC2212B-CF28-28C7-3C4F-639A3F1AB37C}"/>
          </ac:spMkLst>
        </pc:spChg>
        <pc:spChg chg="del">
          <ac:chgData name="zeshan khan" userId="S::zeshan.khan@nu.edu.pk::860a7133-657c-43e7-a51a-16ddffe6fb40" providerId="AD" clId="Web-{BFDC67F1-FA96-BB4D-6970-D8F20D750CE1}" dt="2023-10-09T17:18:13.803" v="31"/>
          <ac:spMkLst>
            <pc:docMk/>
            <pc:sldMk cId="2430089138" sldId="349"/>
            <ac:spMk id="3" creationId="{2EC31B7F-26C0-3E6B-159E-DD16E48C32C2}"/>
          </ac:spMkLst>
        </pc:spChg>
        <pc:picChg chg="add mod ord">
          <ac:chgData name="zeshan khan" userId="S::zeshan.khan@nu.edu.pk::860a7133-657c-43e7-a51a-16ddffe6fb40" providerId="AD" clId="Web-{BFDC67F1-FA96-BB4D-6970-D8F20D750CE1}" dt="2023-10-09T17:18:13.803" v="31"/>
          <ac:picMkLst>
            <pc:docMk/>
            <pc:sldMk cId="2430089138" sldId="349"/>
            <ac:picMk id="4" creationId="{C90CD0FC-A1B0-48A9-9A7A-0A1713E287B0}"/>
          </ac:picMkLst>
        </pc:picChg>
      </pc:sldChg>
    </pc:docChg>
  </pc:docChgLst>
  <pc:docChgLst>
    <pc:chgData name="zeshan khan" userId="S::zeshan.khan@nu.edu.pk::860a7133-657c-43e7-a51a-16ddffe6fb40" providerId="AD" clId="Web-{63D59D09-91E9-2743-880D-B62BFBA69564}"/>
    <pc:docChg chg="addSld modSld">
      <pc:chgData name="zeshan khan" userId="S::zeshan.khan@nu.edu.pk::860a7133-657c-43e7-a51a-16ddffe6fb40" providerId="AD" clId="Web-{63D59D09-91E9-2743-880D-B62BFBA69564}" dt="2023-10-06T03:17:21.781" v="34" actId="14100"/>
      <pc:docMkLst>
        <pc:docMk/>
      </pc:docMkLst>
      <pc:sldChg chg="modNotes">
        <pc:chgData name="zeshan khan" userId="S::zeshan.khan@nu.edu.pk::860a7133-657c-43e7-a51a-16ddffe6fb40" providerId="AD" clId="Web-{63D59D09-91E9-2743-880D-B62BFBA69564}" dt="2023-10-06T03:14:12.916" v="0"/>
        <pc:sldMkLst>
          <pc:docMk/>
          <pc:sldMk cId="1162658060" sldId="330"/>
        </pc:sldMkLst>
      </pc:sldChg>
      <pc:sldChg chg="mod modShow">
        <pc:chgData name="zeshan khan" userId="S::zeshan.khan@nu.edu.pk::860a7133-657c-43e7-a51a-16ddffe6fb40" providerId="AD" clId="Web-{63D59D09-91E9-2743-880D-B62BFBA69564}" dt="2023-10-06T03:17:02.421" v="31"/>
        <pc:sldMkLst>
          <pc:docMk/>
          <pc:sldMk cId="1199995777" sldId="343"/>
        </pc:sldMkLst>
      </pc:sldChg>
      <pc:sldChg chg="modNotes">
        <pc:chgData name="zeshan khan" userId="S::zeshan.khan@nu.edu.pk::860a7133-657c-43e7-a51a-16ddffe6fb40" providerId="AD" clId="Web-{63D59D09-91E9-2743-880D-B62BFBA69564}" dt="2023-10-06T03:14:46.417" v="2"/>
        <pc:sldMkLst>
          <pc:docMk/>
          <pc:sldMk cId="3273076071" sldId="344"/>
        </pc:sldMkLst>
      </pc:sldChg>
      <pc:sldChg chg="addSp delSp modSp new mod setBg">
        <pc:chgData name="zeshan khan" userId="S::zeshan.khan@nu.edu.pk::860a7133-657c-43e7-a51a-16ddffe6fb40" providerId="AD" clId="Web-{63D59D09-91E9-2743-880D-B62BFBA69564}" dt="2023-10-06T03:17:21.781" v="34" actId="14100"/>
        <pc:sldMkLst>
          <pc:docMk/>
          <pc:sldMk cId="2656528474" sldId="345"/>
        </pc:sldMkLst>
        <pc:spChg chg="mod">
          <ac:chgData name="zeshan khan" userId="S::zeshan.khan@nu.edu.pk::860a7133-657c-43e7-a51a-16ddffe6fb40" providerId="AD" clId="Web-{63D59D09-91E9-2743-880D-B62BFBA69564}" dt="2023-10-06T03:17:09.109" v="32"/>
          <ac:spMkLst>
            <pc:docMk/>
            <pc:sldMk cId="2656528474" sldId="345"/>
            <ac:spMk id="2" creationId="{3FB4BFCE-8A60-64DF-F1B1-786AE466AE91}"/>
          </ac:spMkLst>
        </pc:spChg>
        <pc:spChg chg="del mod">
          <ac:chgData name="zeshan khan" userId="S::zeshan.khan@nu.edu.pk::860a7133-657c-43e7-a51a-16ddffe6fb40" providerId="AD" clId="Web-{63D59D09-91E9-2743-880D-B62BFBA69564}" dt="2023-10-06T03:15:34.965" v="8"/>
          <ac:spMkLst>
            <pc:docMk/>
            <pc:sldMk cId="2656528474" sldId="345"/>
            <ac:spMk id="3" creationId="{D3C2D899-4D38-9DC9-032C-65444CBD2652}"/>
          </ac:spMkLst>
        </pc:spChg>
        <pc:spChg chg="add">
          <ac:chgData name="zeshan khan" userId="S::zeshan.khan@nu.edu.pk::860a7133-657c-43e7-a51a-16ddffe6fb40" providerId="AD" clId="Web-{63D59D09-91E9-2743-880D-B62BFBA69564}" dt="2023-10-06T03:17:09.109" v="32"/>
          <ac:spMkLst>
            <pc:docMk/>
            <pc:sldMk cId="2656528474" sldId="345"/>
            <ac:spMk id="8" creationId="{D197E635-9C20-05CB-AE0C-D29B9BDE4BCB}"/>
          </ac:spMkLst>
        </pc:spChg>
        <pc:spChg chg="add">
          <ac:chgData name="zeshan khan" userId="S::zeshan.khan@nu.edu.pk::860a7133-657c-43e7-a51a-16ddffe6fb40" providerId="AD" clId="Web-{63D59D09-91E9-2743-880D-B62BFBA69564}" dt="2023-10-06T03:17:09.109" v="32"/>
          <ac:spMkLst>
            <pc:docMk/>
            <pc:sldMk cId="2656528474" sldId="345"/>
            <ac:spMk id="11" creationId="{763516C8-F227-4B77-9AA7-61B9A0B78253}"/>
          </ac:spMkLst>
        </pc:spChg>
        <pc:spChg chg="add">
          <ac:chgData name="zeshan khan" userId="S::zeshan.khan@nu.edu.pk::860a7133-657c-43e7-a51a-16ddffe6fb40" providerId="AD" clId="Web-{63D59D09-91E9-2743-880D-B62BFBA69564}" dt="2023-10-06T03:17:09.109" v="32"/>
          <ac:spMkLst>
            <pc:docMk/>
            <pc:sldMk cId="2656528474" sldId="345"/>
            <ac:spMk id="13" creationId="{D91B420C-C4C8-44DF-96B2-FBD1014646FE}"/>
          </ac:spMkLst>
        </pc:spChg>
        <pc:spChg chg="add">
          <ac:chgData name="zeshan khan" userId="S::zeshan.khan@nu.edu.pk::860a7133-657c-43e7-a51a-16ddffe6fb40" providerId="AD" clId="Web-{63D59D09-91E9-2743-880D-B62BFBA69564}" dt="2023-10-06T03:17:09.109" v="32"/>
          <ac:spMkLst>
            <pc:docMk/>
            <pc:sldMk cId="2656528474" sldId="345"/>
            <ac:spMk id="15" creationId="{070928B1-3E69-44AC-A1EE-B4E4270A7A51}"/>
          </ac:spMkLst>
        </pc:spChg>
        <pc:picChg chg="add mod ord">
          <ac:chgData name="zeshan khan" userId="S::zeshan.khan@nu.edu.pk::860a7133-657c-43e7-a51a-16ddffe6fb40" providerId="AD" clId="Web-{63D59D09-91E9-2743-880D-B62BFBA69564}" dt="2023-10-06T03:17:21.781" v="34" actId="14100"/>
          <ac:picMkLst>
            <pc:docMk/>
            <pc:sldMk cId="2656528474" sldId="345"/>
            <ac:picMk id="4" creationId="{0A1E3D08-A74D-7173-CB10-064E93E04B2B}"/>
          </ac:picMkLst>
        </pc:picChg>
      </pc:sldChg>
      <pc:sldChg chg="addSp delSp modSp new mod setBg">
        <pc:chgData name="zeshan khan" userId="S::zeshan.khan@nu.edu.pk::860a7133-657c-43e7-a51a-16ddffe6fb40" providerId="AD" clId="Web-{63D59D09-91E9-2743-880D-B62BFBA69564}" dt="2023-10-06T03:16:53.515" v="30"/>
        <pc:sldMkLst>
          <pc:docMk/>
          <pc:sldMk cId="909180755" sldId="346"/>
        </pc:sldMkLst>
        <pc:spChg chg="mod">
          <ac:chgData name="zeshan khan" userId="S::zeshan.khan@nu.edu.pk::860a7133-657c-43e7-a51a-16ddffe6fb40" providerId="AD" clId="Web-{63D59D09-91E9-2743-880D-B62BFBA69564}" dt="2023-10-06T03:16:53.515" v="30"/>
          <ac:spMkLst>
            <pc:docMk/>
            <pc:sldMk cId="909180755" sldId="346"/>
            <ac:spMk id="2" creationId="{B81C1BA8-F51F-39BF-3EBD-809E71CCD669}"/>
          </ac:spMkLst>
        </pc:spChg>
        <pc:spChg chg="del">
          <ac:chgData name="zeshan khan" userId="S::zeshan.khan@nu.edu.pk::860a7133-657c-43e7-a51a-16ddffe6fb40" providerId="AD" clId="Web-{63D59D09-91E9-2743-880D-B62BFBA69564}" dt="2023-10-06T03:16:19.154" v="16"/>
          <ac:spMkLst>
            <pc:docMk/>
            <pc:sldMk cId="909180755" sldId="346"/>
            <ac:spMk id="3" creationId="{58E15C12-1629-5476-2EAD-2367CCAF92F2}"/>
          </ac:spMkLst>
        </pc:spChg>
        <pc:spChg chg="add">
          <ac:chgData name="zeshan khan" userId="S::zeshan.khan@nu.edu.pk::860a7133-657c-43e7-a51a-16ddffe6fb40" providerId="AD" clId="Web-{63D59D09-91E9-2743-880D-B62BFBA69564}" dt="2023-10-06T03:16:53.515" v="30"/>
          <ac:spMkLst>
            <pc:docMk/>
            <pc:sldMk cId="909180755" sldId="346"/>
            <ac:spMk id="8" creationId="{9B4D4918-AED7-B5DF-D56A-C5C15027D1EF}"/>
          </ac:spMkLst>
        </pc:spChg>
        <pc:spChg chg="add">
          <ac:chgData name="zeshan khan" userId="S::zeshan.khan@nu.edu.pk::860a7133-657c-43e7-a51a-16ddffe6fb40" providerId="AD" clId="Web-{63D59D09-91E9-2743-880D-B62BFBA69564}" dt="2023-10-06T03:16:53.515" v="30"/>
          <ac:spMkLst>
            <pc:docMk/>
            <pc:sldMk cId="909180755" sldId="346"/>
            <ac:spMk id="11" creationId="{763516C8-F227-4B77-9AA7-61B9A0B78253}"/>
          </ac:spMkLst>
        </pc:spChg>
        <pc:spChg chg="add">
          <ac:chgData name="zeshan khan" userId="S::zeshan.khan@nu.edu.pk::860a7133-657c-43e7-a51a-16ddffe6fb40" providerId="AD" clId="Web-{63D59D09-91E9-2743-880D-B62BFBA69564}" dt="2023-10-06T03:16:53.515" v="30"/>
          <ac:spMkLst>
            <pc:docMk/>
            <pc:sldMk cId="909180755" sldId="346"/>
            <ac:spMk id="13" creationId="{D91B420C-C4C8-44DF-96B2-FBD1014646FE}"/>
          </ac:spMkLst>
        </pc:spChg>
        <pc:spChg chg="add">
          <ac:chgData name="zeshan khan" userId="S::zeshan.khan@nu.edu.pk::860a7133-657c-43e7-a51a-16ddffe6fb40" providerId="AD" clId="Web-{63D59D09-91E9-2743-880D-B62BFBA69564}" dt="2023-10-06T03:16:53.515" v="30"/>
          <ac:spMkLst>
            <pc:docMk/>
            <pc:sldMk cId="909180755" sldId="346"/>
            <ac:spMk id="15" creationId="{070928B1-3E69-44AC-A1EE-B4E4270A7A51}"/>
          </ac:spMkLst>
        </pc:spChg>
        <pc:picChg chg="add mod ord">
          <ac:chgData name="zeshan khan" userId="S::zeshan.khan@nu.edu.pk::860a7133-657c-43e7-a51a-16ddffe6fb40" providerId="AD" clId="Web-{63D59D09-91E9-2743-880D-B62BFBA69564}" dt="2023-10-06T03:16:53.515" v="30"/>
          <ac:picMkLst>
            <pc:docMk/>
            <pc:sldMk cId="909180755" sldId="346"/>
            <ac:picMk id="4" creationId="{B702A8F0-D68F-7FD5-CD85-92ACF80359B8}"/>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6674" name="Rectangle 2"/>
          <p:cNvSpPr>
            <a:spLocks noGrp="1" noChangeArrowheads="1"/>
          </p:cNvSpPr>
          <p:nvPr>
            <p:ph type="hdr" sz="quarter"/>
          </p:nvPr>
        </p:nvSpPr>
        <p:spPr bwMode="auto">
          <a:xfrm>
            <a:off x="0" y="0"/>
            <a:ext cx="4160520" cy="3657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a:latin typeface="Arial" pitchFamily="-110" charset="0"/>
                <a:ea typeface="+mn-ea"/>
              </a:defRPr>
            </a:lvl1pPr>
          </a:lstStyle>
          <a:p>
            <a:pPr>
              <a:defRPr/>
            </a:pPr>
            <a:endParaRPr lang="en-US"/>
          </a:p>
        </p:txBody>
      </p:sp>
      <p:sp>
        <p:nvSpPr>
          <p:cNvPr id="156675" name="Rectangle 3"/>
          <p:cNvSpPr>
            <a:spLocks noGrp="1" noChangeArrowheads="1"/>
          </p:cNvSpPr>
          <p:nvPr>
            <p:ph type="dt" sz="quarter" idx="1"/>
          </p:nvPr>
        </p:nvSpPr>
        <p:spPr bwMode="auto">
          <a:xfrm>
            <a:off x="5439014" y="0"/>
            <a:ext cx="4160520" cy="3657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latin typeface="Arial" pitchFamily="-110" charset="0"/>
                <a:ea typeface="+mn-ea"/>
              </a:defRPr>
            </a:lvl1pPr>
          </a:lstStyle>
          <a:p>
            <a:pPr>
              <a:defRPr/>
            </a:pPr>
            <a:endParaRPr lang="en-US"/>
          </a:p>
        </p:txBody>
      </p:sp>
      <p:sp>
        <p:nvSpPr>
          <p:cNvPr id="156676" name="Rectangle 4"/>
          <p:cNvSpPr>
            <a:spLocks noGrp="1" noChangeArrowheads="1"/>
          </p:cNvSpPr>
          <p:nvPr>
            <p:ph type="ftr" sz="quarter" idx="2"/>
          </p:nvPr>
        </p:nvSpPr>
        <p:spPr bwMode="auto">
          <a:xfrm>
            <a:off x="0" y="6947747"/>
            <a:ext cx="4160520" cy="3657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a:latin typeface="Arial" pitchFamily="-110" charset="0"/>
                <a:ea typeface="+mn-ea"/>
              </a:defRPr>
            </a:lvl1pPr>
          </a:lstStyle>
          <a:p>
            <a:pPr>
              <a:defRPr/>
            </a:pPr>
            <a:endParaRPr lang="en-US"/>
          </a:p>
        </p:txBody>
      </p:sp>
      <p:sp>
        <p:nvSpPr>
          <p:cNvPr id="156677" name="Rectangle 5"/>
          <p:cNvSpPr>
            <a:spLocks noGrp="1" noChangeArrowheads="1"/>
          </p:cNvSpPr>
          <p:nvPr>
            <p:ph type="sldNum" sz="quarter" idx="3"/>
          </p:nvPr>
        </p:nvSpPr>
        <p:spPr bwMode="auto">
          <a:xfrm>
            <a:off x="5439014" y="6947747"/>
            <a:ext cx="4160520" cy="3657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lvl1pPr>
          </a:lstStyle>
          <a:p>
            <a:fld id="{71C05C3A-C89A-4629-9B0F-FC0C4FA1EE0D}" type="slidenum">
              <a:rPr lang="en-US" altLang="ur-PK"/>
              <a:pPr/>
              <a:t>‹#›</a:t>
            </a:fld>
            <a:endParaRPr lang="en-US" altLang="ur-PK"/>
          </a:p>
        </p:txBody>
      </p:sp>
    </p:spTree>
    <p:extLst>
      <p:ext uri="{BB962C8B-B14F-4D97-AF65-F5344CB8AC3E}">
        <p14:creationId xmlns:p14="http://schemas.microsoft.com/office/powerpoint/2010/main" val="17007547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4160520" cy="3657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a:latin typeface="Arial" pitchFamily="-110" charset="0"/>
                <a:ea typeface="+mn-ea"/>
              </a:defRPr>
            </a:lvl1pPr>
          </a:lstStyle>
          <a:p>
            <a:pPr>
              <a:defRPr/>
            </a:pPr>
            <a:endParaRPr lang="en-US"/>
          </a:p>
        </p:txBody>
      </p:sp>
      <p:sp>
        <p:nvSpPr>
          <p:cNvPr id="8195" name="Rectangle 3"/>
          <p:cNvSpPr>
            <a:spLocks noGrp="1" noChangeArrowheads="1"/>
          </p:cNvSpPr>
          <p:nvPr>
            <p:ph type="dt" idx="1"/>
          </p:nvPr>
        </p:nvSpPr>
        <p:spPr bwMode="auto">
          <a:xfrm>
            <a:off x="5439014" y="0"/>
            <a:ext cx="4160520" cy="3657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latin typeface="Arial" pitchFamily="-110" charset="0"/>
                <a:ea typeface="+mn-ea"/>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2971800" y="549275"/>
            <a:ext cx="3657600" cy="2743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p:cNvSpPr>
            <a:spLocks noGrp="1" noChangeArrowheads="1"/>
          </p:cNvSpPr>
          <p:nvPr>
            <p:ph type="body" sz="quarter" idx="3"/>
          </p:nvPr>
        </p:nvSpPr>
        <p:spPr bwMode="auto">
          <a:xfrm>
            <a:off x="960120" y="3474720"/>
            <a:ext cx="7680960" cy="32918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8" name="Rectangle 6"/>
          <p:cNvSpPr>
            <a:spLocks noGrp="1" noChangeArrowheads="1"/>
          </p:cNvSpPr>
          <p:nvPr>
            <p:ph type="ftr" sz="quarter" idx="4"/>
          </p:nvPr>
        </p:nvSpPr>
        <p:spPr bwMode="auto">
          <a:xfrm>
            <a:off x="0" y="6947747"/>
            <a:ext cx="4160520" cy="3657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a:latin typeface="Arial" pitchFamily="-110" charset="0"/>
                <a:ea typeface="+mn-ea"/>
              </a:defRPr>
            </a:lvl1pPr>
          </a:lstStyle>
          <a:p>
            <a:pPr>
              <a:defRPr/>
            </a:pPr>
            <a:endParaRPr lang="en-US"/>
          </a:p>
        </p:txBody>
      </p:sp>
      <p:sp>
        <p:nvSpPr>
          <p:cNvPr id="8199" name="Rectangle 7"/>
          <p:cNvSpPr>
            <a:spLocks noGrp="1" noChangeArrowheads="1"/>
          </p:cNvSpPr>
          <p:nvPr>
            <p:ph type="sldNum" sz="quarter" idx="5"/>
          </p:nvPr>
        </p:nvSpPr>
        <p:spPr bwMode="auto">
          <a:xfrm>
            <a:off x="5439014" y="6947747"/>
            <a:ext cx="4160520" cy="3657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lvl1pPr>
          </a:lstStyle>
          <a:p>
            <a:fld id="{2DC96ED7-699C-471E-83FA-DA9C6340CF01}" type="slidenum">
              <a:rPr lang="en-US" altLang="ur-PK"/>
              <a:pPr/>
              <a:t>‹#›</a:t>
            </a:fld>
            <a:endParaRPr lang="en-US" altLang="ur-PK"/>
          </a:p>
        </p:txBody>
      </p:sp>
    </p:spTree>
    <p:extLst>
      <p:ext uri="{BB962C8B-B14F-4D97-AF65-F5344CB8AC3E}">
        <p14:creationId xmlns:p14="http://schemas.microsoft.com/office/powerpoint/2010/main" val="107960448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ＭＳ Ｐゴシック" pitchFamily="-110" charset="-128"/>
      </a:defRPr>
    </a:lvl1pPr>
    <a:lvl2pPr marL="4572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2pPr>
    <a:lvl3pPr marL="9144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3pPr>
    <a:lvl4pPr marL="13716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4pPr>
    <a:lvl5pPr marL="18288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AE9D1F69-1B96-45F8-A3AA-183D1A6E0A92}" type="slidenum">
              <a:rPr lang="en-US" altLang="ur-PK" sz="1300"/>
              <a:pPr eaLnBrk="1" hangingPunct="1"/>
              <a:t>1</a:t>
            </a:fld>
            <a:endParaRPr lang="en-US" altLang="ur-PK" sz="130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ur-PK">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7002793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Start with your 2D image, �(�,�)</a:t>
            </a:r>
            <a:r>
              <a:rPr lang="en-US" i="1"/>
              <a:t>f</a:t>
            </a:r>
            <a:r>
              <a:rPr lang="en-US"/>
              <a:t>(</a:t>
            </a:r>
            <a:r>
              <a:rPr lang="en-US" i="1"/>
              <a:t>x</a:t>
            </a:r>
            <a:r>
              <a:rPr lang="en-US"/>
              <a:t>,</a:t>
            </a:r>
            <a:r>
              <a:rPr lang="en-US" i="1"/>
              <a:t>y</a:t>
            </a:r>
            <a:r>
              <a:rPr lang="en-US"/>
              <a:t>).</a:t>
            </a:r>
          </a:p>
          <a:p>
            <a:r>
              <a:rPr lang="en-US" dirty="0"/>
              <a:t>Multiply it by �−�(��+��)</a:t>
            </a:r>
            <a:r>
              <a:rPr lang="en-US" i="1" dirty="0"/>
              <a:t>e</a:t>
            </a:r>
            <a:r>
              <a:rPr lang="en-US" dirty="0"/>
              <a:t>−</a:t>
            </a:r>
            <a:r>
              <a:rPr lang="en-US" i="1" dirty="0" err="1"/>
              <a:t>i</a:t>
            </a:r>
            <a:r>
              <a:rPr lang="en-US" dirty="0"/>
              <a:t>(</a:t>
            </a:r>
            <a:r>
              <a:rPr lang="en-US" i="1" dirty="0" err="1"/>
              <a:t>ux</a:t>
            </a:r>
            <a:r>
              <a:rPr lang="en-US" dirty="0" err="1"/>
              <a:t>+</a:t>
            </a:r>
            <a:r>
              <a:rPr lang="en-US" i="1" dirty="0" err="1"/>
              <a:t>vy</a:t>
            </a:r>
            <a:r>
              <a:rPr lang="en-US" dirty="0"/>
              <a:t>), where �</a:t>
            </a:r>
            <a:r>
              <a:rPr lang="en-US" i="1" dirty="0"/>
              <a:t>u</a:t>
            </a:r>
            <a:r>
              <a:rPr lang="en-US" dirty="0"/>
              <a:t> and �</a:t>
            </a:r>
            <a:r>
              <a:rPr lang="en-US" i="1" dirty="0"/>
              <a:t>v</a:t>
            </a:r>
            <a:r>
              <a:rPr lang="en-US" dirty="0"/>
              <a:t> are the spatial frequencies in the horizontal and vertical directions, respectively.</a:t>
            </a:r>
          </a:p>
          <a:p>
            <a:r>
              <a:rPr lang="en-US"/>
              <a:t>Integrate this product over the entire range of �</a:t>
            </a:r>
            <a:r>
              <a:rPr lang="en-US" i="1"/>
              <a:t>x</a:t>
            </a:r>
            <a:r>
              <a:rPr lang="en-US"/>
              <a:t> and �</a:t>
            </a:r>
            <a:r>
              <a:rPr lang="en-US" i="1"/>
              <a:t>y</a:t>
            </a:r>
            <a:r>
              <a:rPr lang="en-US"/>
              <a:t>. In practice, this is often done discretely using numerical methods since images are represented as arrays of pixels.</a:t>
            </a:r>
          </a:p>
          <a:p>
            <a:r>
              <a:rPr lang="en-US"/>
              <a:t>The result �(�,�)</a:t>
            </a:r>
            <a:r>
              <a:rPr lang="en-US" i="1"/>
              <a:t>F</a:t>
            </a:r>
            <a:r>
              <a:rPr lang="en-US"/>
              <a:t>(</a:t>
            </a:r>
            <a:r>
              <a:rPr lang="en-US" i="1"/>
              <a:t>u</a:t>
            </a:r>
            <a:r>
              <a:rPr lang="en-US"/>
              <a:t>,</a:t>
            </a:r>
            <a:r>
              <a:rPr lang="en-US" i="1"/>
              <a:t>v</a:t>
            </a:r>
            <a:r>
              <a:rPr lang="en-US"/>
              <a:t>) is a complex number at each point (�,�)(</a:t>
            </a:r>
            <a:r>
              <a:rPr lang="en-US" i="1"/>
              <a:t>u</a:t>
            </a:r>
            <a:r>
              <a:rPr lang="en-US"/>
              <a:t>,</a:t>
            </a:r>
            <a:r>
              <a:rPr lang="en-US" i="1"/>
              <a:t>v</a:t>
            </a:r>
            <a:r>
              <a:rPr lang="en-US"/>
              <a:t>) in the frequency domain. It represents how the image �(�,�)</a:t>
            </a:r>
            <a:r>
              <a:rPr lang="en-US" i="1"/>
              <a:t>f</a:t>
            </a:r>
            <a:r>
              <a:rPr lang="en-US"/>
              <a:t>(</a:t>
            </a:r>
            <a:r>
              <a:rPr lang="en-US" i="1"/>
              <a:t>x</a:t>
            </a:r>
            <a:r>
              <a:rPr lang="en-US"/>
              <a:t>,</a:t>
            </a:r>
            <a:r>
              <a:rPr lang="en-US" i="1"/>
              <a:t>y</a:t>
            </a:r>
            <a:r>
              <a:rPr lang="en-US"/>
              <a:t>) is composed of different sinusoidal patterns at different frequencies and orientations.</a:t>
            </a:r>
          </a:p>
          <a:p>
            <a:endParaRPr lang="en-US" dirty="0">
              <a:cs typeface="Arial"/>
            </a:endParaRPr>
          </a:p>
        </p:txBody>
      </p:sp>
      <p:sp>
        <p:nvSpPr>
          <p:cNvPr id="4" name="Slide Number Placeholder 3"/>
          <p:cNvSpPr>
            <a:spLocks noGrp="1"/>
          </p:cNvSpPr>
          <p:nvPr>
            <p:ph type="sldNum" sz="quarter" idx="10"/>
          </p:nvPr>
        </p:nvSpPr>
        <p:spPr/>
        <p:txBody>
          <a:bodyPr/>
          <a:lstStyle/>
          <a:p>
            <a:fld id="{276763D2-1605-49CD-B4D9-5B2D98316D4B}" type="slidenum">
              <a:rPr lang="en-US" smtClean="0"/>
              <a:pPr/>
              <a:t>18</a:t>
            </a:fld>
            <a:endParaRPr lang="en-US"/>
          </a:p>
        </p:txBody>
      </p:sp>
    </p:spTree>
    <p:extLst>
      <p:ext uri="{BB962C8B-B14F-4D97-AF65-F5344CB8AC3E}">
        <p14:creationId xmlns:p14="http://schemas.microsoft.com/office/powerpoint/2010/main" val="35870583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6763D2-1605-49CD-B4D9-5B2D98316D4B}" type="slidenum">
              <a:rPr lang="en-US" smtClean="0"/>
              <a:pPr/>
              <a:t>19</a:t>
            </a:fld>
            <a:endParaRPr lang="en-US"/>
          </a:p>
        </p:txBody>
      </p:sp>
    </p:spTree>
    <p:extLst>
      <p:ext uri="{BB962C8B-B14F-4D97-AF65-F5344CB8AC3E}">
        <p14:creationId xmlns:p14="http://schemas.microsoft.com/office/powerpoint/2010/main" val="1982591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19EDA234-DF58-42C5-A243-8EFCD3C47FAB}" type="slidenum">
              <a:rPr lang="en-US" sz="1300"/>
              <a:pPr eaLnBrk="1" hangingPunct="1"/>
              <a:t>21</a:t>
            </a:fld>
            <a:endParaRPr lang="en-US" sz="1300"/>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41075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BE146162-1281-4EEA-B6EE-9DD7B1324062}" type="slidenum">
              <a:rPr lang="en-US" sz="1300"/>
              <a:pPr eaLnBrk="1" hangingPunct="1"/>
              <a:t>22</a:t>
            </a:fld>
            <a:endParaRPr lang="en-US" sz="130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290080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05874AE3-019B-4FC4-8911-02CF35F20B37}" type="slidenum">
              <a:rPr lang="en-US" sz="1300"/>
              <a:pPr eaLnBrk="1" hangingPunct="1"/>
              <a:t>23</a:t>
            </a:fld>
            <a:endParaRPr lang="en-US" sz="130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711685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6763D2-1605-49CD-B4D9-5B2D98316D4B}" type="slidenum">
              <a:rPr lang="en-US" smtClean="0"/>
              <a:pPr/>
              <a:t>24</a:t>
            </a:fld>
            <a:endParaRPr lang="en-US"/>
          </a:p>
        </p:txBody>
      </p:sp>
    </p:spTree>
    <p:extLst>
      <p:ext uri="{BB962C8B-B14F-4D97-AF65-F5344CB8AC3E}">
        <p14:creationId xmlns:p14="http://schemas.microsoft.com/office/powerpoint/2010/main" val="3395743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6763D2-1605-49CD-B4D9-5B2D98316D4B}" type="slidenum">
              <a:rPr lang="en-US" smtClean="0"/>
              <a:pPr/>
              <a:t>25</a:t>
            </a:fld>
            <a:endParaRPr lang="en-US"/>
          </a:p>
        </p:txBody>
      </p:sp>
    </p:spTree>
    <p:extLst>
      <p:ext uri="{BB962C8B-B14F-4D97-AF65-F5344CB8AC3E}">
        <p14:creationId xmlns:p14="http://schemas.microsoft.com/office/powerpoint/2010/main" val="4138070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6763D2-1605-49CD-B4D9-5B2D98316D4B}" type="slidenum">
              <a:rPr lang="en-US" smtClean="0"/>
              <a:pPr/>
              <a:t>26</a:t>
            </a:fld>
            <a:endParaRPr lang="en-US"/>
          </a:p>
        </p:txBody>
      </p:sp>
    </p:spTree>
    <p:extLst>
      <p:ext uri="{BB962C8B-B14F-4D97-AF65-F5344CB8AC3E}">
        <p14:creationId xmlns:p14="http://schemas.microsoft.com/office/powerpoint/2010/main" val="295971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DF766D4D-85DC-44F9-91A7-9240F31355D6}" type="slidenum">
              <a:rPr lang="en-US" sz="1300"/>
              <a:pPr eaLnBrk="1" hangingPunct="1"/>
              <a:t>27</a:t>
            </a:fld>
            <a:endParaRPr lang="en-US" sz="130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573251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F1C3ABA7-BBFD-4E39-B106-02CB9B75C707}" type="slidenum">
              <a:rPr lang="en-US" sz="1300"/>
              <a:pPr eaLnBrk="1" hangingPunct="1"/>
              <a:t>28</a:t>
            </a:fld>
            <a:endParaRPr lang="en-US" sz="1300"/>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600178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559A413A-60F9-43EC-A1A5-E6F896E15C31}" type="slidenum">
              <a:rPr lang="en-US" sz="1300"/>
              <a:pPr eaLnBrk="1" hangingPunct="1"/>
              <a:t>2</a:t>
            </a:fld>
            <a:endParaRPr lang="en-US" sz="130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3939586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1F81F516-F9CF-4FBD-9683-A6880A306361}" type="slidenum">
              <a:rPr lang="en-US" sz="1300"/>
              <a:pPr eaLnBrk="1" hangingPunct="1"/>
              <a:t>29</a:t>
            </a:fld>
            <a:endParaRPr lang="en-US" sz="130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8019274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AE983DBC-632D-4D33-97A8-05DB8A9AE78F}" type="slidenum">
              <a:rPr lang="en-US" sz="1300"/>
              <a:pPr eaLnBrk="1" hangingPunct="1"/>
              <a:t>30</a:t>
            </a:fld>
            <a:endParaRPr lang="en-US" sz="1300"/>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0933133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AE2A152F-EF9B-4471-AFB7-747251A1E2A1}" type="slidenum">
              <a:rPr lang="en-US" sz="1300"/>
              <a:pPr eaLnBrk="1" hangingPunct="1"/>
              <a:t>31</a:t>
            </a:fld>
            <a:endParaRPr lang="en-US" sz="130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9841938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DB74C225-392C-49E4-90F6-3920BDB47BA2}" type="slidenum">
              <a:rPr lang="en-US" sz="1300"/>
              <a:pPr eaLnBrk="1" hangingPunct="1"/>
              <a:t>32</a:t>
            </a:fld>
            <a:endParaRPr lang="en-US" sz="13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002773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0D5C24A7-44F2-4ABA-8AC8-30547081317C}" type="slidenum">
              <a:rPr lang="en-US" sz="1300"/>
              <a:pPr eaLnBrk="1" hangingPunct="1"/>
              <a:t>33</a:t>
            </a:fld>
            <a:endParaRPr lang="en-US" sz="1300"/>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0191413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46F09C09-7FE3-4FB4-8AB1-ACE615AA827A}" type="slidenum">
              <a:rPr lang="en-US" sz="1300"/>
              <a:pPr eaLnBrk="1" hangingPunct="1"/>
              <a:t>34</a:t>
            </a:fld>
            <a:endParaRPr lang="en-US" sz="1300"/>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814085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0C79AC01-E075-4B5B-A26A-71D9534D509E}" type="slidenum">
              <a:rPr lang="en-US" sz="1300"/>
              <a:pPr eaLnBrk="1" hangingPunct="1"/>
              <a:t>35</a:t>
            </a:fld>
            <a:endParaRPr lang="en-US" sz="130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1273025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E9C73F3B-50A4-4E89-ADE6-A1904D54542E}" type="slidenum">
              <a:rPr lang="en-US" sz="1300"/>
              <a:pPr eaLnBrk="1" hangingPunct="1"/>
              <a:t>36</a:t>
            </a:fld>
            <a:endParaRPr lang="en-US" sz="130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42766592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A02A0598-D3DF-49DC-BD6B-C993678AD0B0}" type="slidenum">
              <a:rPr lang="en-US" sz="1300"/>
              <a:pPr eaLnBrk="1" hangingPunct="1"/>
              <a:t>37</a:t>
            </a:fld>
            <a:endParaRPr lang="en-US" sz="1300"/>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9313726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44A41A95-24C0-465D-A48C-4C5349FEDBCA}" type="slidenum">
              <a:rPr lang="en-US" sz="1300"/>
              <a:pPr eaLnBrk="1" hangingPunct="1"/>
              <a:t>38</a:t>
            </a:fld>
            <a:endParaRPr lang="en-US" sz="130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417143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F30E9E2F-14F6-46A5-90F0-1FD3B5B4DF6B}" type="slidenum">
              <a:rPr lang="en-US" sz="1300"/>
              <a:pPr eaLnBrk="1" hangingPunct="1"/>
              <a:t>3</a:t>
            </a:fld>
            <a:endParaRPr lang="en-US" sz="130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4368545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15A74DFF-960C-48DC-8C52-0BB575887A17}" type="slidenum">
              <a:rPr lang="en-US" sz="1300"/>
              <a:pPr eaLnBrk="1" hangingPunct="1"/>
              <a:t>39</a:t>
            </a:fld>
            <a:endParaRPr lang="en-US" sz="1300"/>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6273821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5C74BEFD-1699-4013-B9C9-CD9D47E5C4E8}" type="slidenum">
              <a:rPr lang="en-US" sz="1300"/>
              <a:pPr eaLnBrk="1" hangingPunct="1"/>
              <a:t>40</a:t>
            </a:fld>
            <a:endParaRPr lang="en-US" sz="130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8904547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F893D1A8-79A4-451E-A55F-63D54E11D9BC}" type="slidenum">
              <a:rPr lang="en-US" sz="1300"/>
              <a:pPr eaLnBrk="1" hangingPunct="1"/>
              <a:t>41</a:t>
            </a:fld>
            <a:endParaRPr lang="en-US" sz="1300"/>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6155835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604B86A1-3ED4-452B-A307-85875C721890}" type="slidenum">
              <a:rPr lang="en-US" sz="1300"/>
              <a:pPr eaLnBrk="1" hangingPunct="1"/>
              <a:t>42</a:t>
            </a:fld>
            <a:endParaRPr lang="en-US" sz="1300"/>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7730612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35362142-B897-474A-BC64-178DE85ECD7B}" type="slidenum">
              <a:rPr lang="en-US" sz="1300"/>
              <a:pPr eaLnBrk="1" hangingPunct="1"/>
              <a:t>43</a:t>
            </a:fld>
            <a:endParaRPr lang="en-US" sz="1300"/>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1696979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8383F35D-4F92-4185-B1E9-5691AC1D95CA}" type="slidenum">
              <a:rPr lang="en-US" sz="1300"/>
              <a:pPr eaLnBrk="1" hangingPunct="1"/>
              <a:t>44</a:t>
            </a:fld>
            <a:endParaRPr lang="en-US" sz="1300"/>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5161670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3E2D5FEB-894D-4564-A3A3-B45B4965817E}" type="slidenum">
              <a:rPr lang="en-US" sz="1300"/>
              <a:pPr eaLnBrk="1" hangingPunct="1"/>
              <a:t>45</a:t>
            </a:fld>
            <a:endParaRPr lang="en-US" sz="1300"/>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9672268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3476C188-CCCA-46AF-8648-EBDAB2FEBDD1}" type="slidenum">
              <a:rPr lang="en-US" sz="1300"/>
              <a:pPr eaLnBrk="1" hangingPunct="1"/>
              <a:t>46</a:t>
            </a:fld>
            <a:endParaRPr lang="en-US" sz="1300"/>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2701176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5F146519-B6DA-4EC7-8722-27F6067EEC78}" type="slidenum">
              <a:rPr lang="en-US" sz="1300"/>
              <a:pPr eaLnBrk="1" hangingPunct="1"/>
              <a:t>47</a:t>
            </a:fld>
            <a:endParaRPr lang="en-US" sz="1300"/>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9482512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5838912E-DD70-4BBE-92A4-1632D951D523}" type="slidenum">
              <a:rPr lang="en-US" sz="1300"/>
              <a:pPr eaLnBrk="1" hangingPunct="1"/>
              <a:t>48</a:t>
            </a:fld>
            <a:endParaRPr lang="en-US" sz="1300"/>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36582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C9035EA8-B66C-436F-B691-40302DECF3E6}" type="slidenum">
              <a:rPr lang="en-US" sz="1300"/>
              <a:pPr eaLnBrk="1" hangingPunct="1"/>
              <a:t>6</a:t>
            </a:fld>
            <a:endParaRPr lang="en-US" sz="1300"/>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atin typeface="Arial" panose="020B0604020202020204" pitchFamily="34" charset="0"/>
                <a:ea typeface="ＭＳ Ｐゴシック" panose="020B0600070205080204" pitchFamily="34" charset="-128"/>
              </a:rPr>
              <a:t>https://socratic.org/questions/what-are-polar-coordinates-used-for-in-real-life-1</a:t>
            </a:r>
          </a:p>
        </p:txBody>
      </p:sp>
    </p:spTree>
    <p:extLst>
      <p:ext uri="{BB962C8B-B14F-4D97-AF65-F5344CB8AC3E}">
        <p14:creationId xmlns:p14="http://schemas.microsoft.com/office/powerpoint/2010/main" val="38139839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F7CF6F5C-C450-4389-A0FF-60220E698265}" type="slidenum">
              <a:rPr lang="en-US" sz="1300"/>
              <a:pPr eaLnBrk="1" hangingPunct="1"/>
              <a:t>49</a:t>
            </a:fld>
            <a:endParaRPr lang="en-US" sz="130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9894264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7BCBBD8A-E2E6-44A9-A7E2-51B566F303E5}" type="slidenum">
              <a:rPr lang="en-US" sz="1300"/>
              <a:pPr eaLnBrk="1" hangingPunct="1"/>
              <a:t>50</a:t>
            </a:fld>
            <a:endParaRPr lang="en-US" sz="130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4664695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463182CC-7202-4B1D-9AA4-F7C397FD2FBA}" type="slidenum">
              <a:rPr lang="en-US" sz="1300"/>
              <a:pPr eaLnBrk="1" hangingPunct="1"/>
              <a:t>51</a:t>
            </a:fld>
            <a:endParaRPr lang="en-US" sz="1300"/>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1233147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257AB99B-AD5B-46EF-B4CC-546BDCEAE0B6}" type="slidenum">
              <a:rPr lang="en-US" sz="1300"/>
              <a:pPr eaLnBrk="1" hangingPunct="1"/>
              <a:t>52</a:t>
            </a:fld>
            <a:endParaRPr lang="en-US" sz="130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0189802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5CACC418-9783-4F8B-8E79-0083D6A133CB}" type="slidenum">
              <a:rPr lang="en-US" sz="1300"/>
              <a:pPr eaLnBrk="1" hangingPunct="1"/>
              <a:t>53</a:t>
            </a:fld>
            <a:endParaRPr lang="en-US" sz="1300"/>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5036526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E347EE21-61E4-43B7-938C-EEBEE6E7B216}" type="slidenum">
              <a:rPr lang="en-US" sz="1300"/>
              <a:pPr eaLnBrk="1" hangingPunct="1"/>
              <a:t>54</a:t>
            </a:fld>
            <a:endParaRPr lang="en-US" sz="1300"/>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42882519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2C54895E-AF2B-4D2A-A162-B40D6DC38220}" type="slidenum">
              <a:rPr lang="en-US" sz="1300"/>
              <a:pPr eaLnBrk="1" hangingPunct="1"/>
              <a:t>55</a:t>
            </a:fld>
            <a:endParaRPr lang="en-US" sz="1300"/>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9219366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F2C099DD-66EE-477B-BBD5-AD9890D08104}" type="slidenum">
              <a:rPr lang="en-US" sz="1300"/>
              <a:pPr eaLnBrk="1" hangingPunct="1"/>
              <a:t>56</a:t>
            </a:fld>
            <a:endParaRPr lang="en-US" sz="1300"/>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42085068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16603567-B1D6-45FC-B1FB-59FC898A339D}" type="slidenum">
              <a:rPr lang="en-US" sz="1300"/>
              <a:pPr eaLnBrk="1" hangingPunct="1"/>
              <a:t>57</a:t>
            </a:fld>
            <a:endParaRPr lang="en-US" sz="1300"/>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6764245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818373BA-CC8E-4E81-BEA4-C123C2BE2A40}" type="slidenum">
              <a:rPr lang="en-US" sz="1300"/>
              <a:pPr eaLnBrk="1" hangingPunct="1"/>
              <a:t>58</a:t>
            </a:fld>
            <a:endParaRPr lang="en-US" sz="1300"/>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461072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1277EC21-F5BB-44EB-B03C-DBF39283FD69}" type="slidenum">
              <a:rPr lang="en-US" sz="1300"/>
              <a:pPr eaLnBrk="1" hangingPunct="1"/>
              <a:t>7</a:t>
            </a:fld>
            <a:endParaRPr lang="en-US" sz="1300"/>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2105291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A93EA5BD-E253-4A53-8CBA-537C65327AAF}" type="slidenum">
              <a:rPr lang="en-US" sz="1300"/>
              <a:pPr eaLnBrk="1" hangingPunct="1"/>
              <a:t>59</a:t>
            </a:fld>
            <a:endParaRPr lang="en-US" sz="1300"/>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7169173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AA2D0605-4601-4F14-BF8C-37C14B3A63DA}" type="slidenum">
              <a:rPr lang="en-US" sz="1300"/>
              <a:pPr eaLnBrk="1" hangingPunct="1"/>
              <a:t>60</a:t>
            </a:fld>
            <a:endParaRPr lang="en-US" sz="13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534264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83D3B1F3-A379-48D3-93F7-4F2C0ADCED9E}" type="slidenum">
              <a:rPr lang="en-US" sz="1300"/>
              <a:pPr eaLnBrk="1" hangingPunct="1"/>
              <a:t>61</a:t>
            </a:fld>
            <a:endParaRPr lang="en-US" sz="1300"/>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9191154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ACF9CEA8-BA04-4C20-8C0B-9B7BE6266D8D}" type="slidenum">
              <a:rPr lang="en-US" sz="1300"/>
              <a:pPr eaLnBrk="1" hangingPunct="1"/>
              <a:t>62</a:t>
            </a:fld>
            <a:endParaRPr lang="en-US" sz="1300"/>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5539728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4E516696-5241-4D83-A861-D4DD9003268D}" type="slidenum">
              <a:rPr lang="en-US" sz="1300"/>
              <a:pPr eaLnBrk="1" hangingPunct="1"/>
              <a:t>63</a:t>
            </a:fld>
            <a:endParaRPr lang="en-US" sz="1300"/>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0223153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8EC6F3A4-CE4F-419F-A196-D245DA79FB75}" type="slidenum">
              <a:rPr lang="en-US" sz="1300"/>
              <a:pPr eaLnBrk="1" hangingPunct="1"/>
              <a:t>64</a:t>
            </a:fld>
            <a:endParaRPr lang="en-US" sz="1300"/>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1903206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53958836-1B29-4421-945B-DA74DB7B5B8F}" type="slidenum">
              <a:rPr lang="en-US" sz="1300"/>
              <a:pPr eaLnBrk="1" hangingPunct="1"/>
              <a:t>65</a:t>
            </a:fld>
            <a:endParaRPr lang="en-US" sz="130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6710003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49A564E9-B342-4EC1-A266-BE90E43C9867}" type="slidenum">
              <a:rPr lang="en-US" sz="1300"/>
              <a:pPr eaLnBrk="1" hangingPunct="1"/>
              <a:t>66</a:t>
            </a:fld>
            <a:endParaRPr lang="en-US" sz="1300"/>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46380240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AF1A85CB-25D0-4E9E-849E-D941D817FB16}" type="slidenum">
              <a:rPr lang="en-US" sz="1300"/>
              <a:pPr eaLnBrk="1" hangingPunct="1"/>
              <a:t>67</a:t>
            </a:fld>
            <a:endParaRPr lang="en-US" sz="1300"/>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1796340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FE9127B6-61F6-488D-9F4C-C4E86C2CA7D5}" type="slidenum">
              <a:rPr lang="en-US" sz="1300"/>
              <a:pPr eaLnBrk="1" hangingPunct="1"/>
              <a:t>68</a:t>
            </a:fld>
            <a:endParaRPr lang="en-US" sz="1300"/>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344477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Fourier transformation of an image is a mathematical operation that represents the image in the frequency domain. It decomposes the image into its constituent spatial frequencies, allowing for various image processing tasks such as filtering, compression, and analysis.</a:t>
            </a:r>
          </a:p>
        </p:txBody>
      </p:sp>
      <p:sp>
        <p:nvSpPr>
          <p:cNvPr id="4" name="Slide Number Placeholder 3"/>
          <p:cNvSpPr>
            <a:spLocks noGrp="1"/>
          </p:cNvSpPr>
          <p:nvPr>
            <p:ph type="sldNum" sz="quarter" idx="5"/>
          </p:nvPr>
        </p:nvSpPr>
        <p:spPr/>
        <p:txBody>
          <a:bodyPr/>
          <a:lstStyle/>
          <a:p>
            <a:fld id="{2DC96ED7-699C-471E-83FA-DA9C6340CF01}" type="slidenum">
              <a:rPr lang="en-US" altLang="ur-PK"/>
              <a:pPr/>
              <a:t>10</a:t>
            </a:fld>
            <a:endParaRPr lang="en-US" altLang="ur-PK"/>
          </a:p>
        </p:txBody>
      </p:sp>
    </p:spTree>
    <p:extLst>
      <p:ext uri="{BB962C8B-B14F-4D97-AF65-F5344CB8AC3E}">
        <p14:creationId xmlns:p14="http://schemas.microsoft.com/office/powerpoint/2010/main" val="32455111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0D3BA5E2-A1A6-4527-9195-35DCC1356ACE}" type="slidenum">
              <a:rPr lang="en-US" sz="1300"/>
              <a:pPr eaLnBrk="1" hangingPunct="1"/>
              <a:t>69</a:t>
            </a:fld>
            <a:endParaRPr lang="en-US" sz="1300"/>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8064123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ABDE2A7A-A359-429B-AB2F-AD170FAE5D5D}" type="slidenum">
              <a:rPr lang="en-US" sz="1300"/>
              <a:pPr eaLnBrk="1" hangingPunct="1"/>
              <a:t>70</a:t>
            </a:fld>
            <a:endParaRPr lang="en-US" sz="1300"/>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9382754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defTabSz="966612" eaLnBrk="1" hangingPunct="1">
              <a:defRPr/>
            </a:pPr>
            <a:fld id="{E347EE21-61E4-43B7-938C-EEBEE6E7B216}" type="slidenum">
              <a:rPr lang="en-US" sz="1300">
                <a:solidFill>
                  <a:srgbClr val="000000"/>
                </a:solidFill>
              </a:rPr>
              <a:pPr defTabSz="966612" eaLnBrk="1" hangingPunct="1">
                <a:defRPr/>
              </a:pPr>
              <a:t>71</a:t>
            </a:fld>
            <a:endParaRPr lang="en-US" sz="1300">
              <a:solidFill>
                <a:srgbClr val="000000"/>
              </a:solidFill>
            </a:endParaRPr>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4064931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C66192CE-8102-404C-9AB8-2EB1BCDCCF62}" type="slidenum">
              <a:rPr lang="en-US" sz="1300"/>
              <a:pPr eaLnBrk="1" hangingPunct="1"/>
              <a:t>72</a:t>
            </a:fld>
            <a:endParaRPr lang="en-US" sz="1300"/>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3455077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B77ED764-AB78-4D7E-876D-F6406BBCD4EB}" type="slidenum">
              <a:rPr lang="en-US" sz="1300"/>
              <a:pPr eaLnBrk="1" hangingPunct="1"/>
              <a:t>73</a:t>
            </a:fld>
            <a:endParaRPr lang="en-US" sz="1300"/>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3720671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92818D3E-7736-4878-BBA5-23654AB11CC4}" type="slidenum">
              <a:rPr lang="en-US" sz="1300"/>
              <a:pPr eaLnBrk="1" hangingPunct="1"/>
              <a:t>74</a:t>
            </a:fld>
            <a:endParaRPr lang="en-US" sz="130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0471436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0B1D59-4DF7-4FF8-8AB6-DF7B6B4F42EE}" type="slidenum">
              <a:rPr lang="en-US"/>
              <a:pPr/>
              <a:t>75</a:t>
            </a:fld>
            <a:endParaRPr 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51408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pPr>
            <a:r>
              <a:rPr lang="en-US" dirty="0"/>
              <a:t>Start with your function �(�)</a:t>
            </a:r>
            <a:r>
              <a:rPr lang="en-US" i="1" dirty="0"/>
              <a:t>f</a:t>
            </a:r>
            <a:r>
              <a:rPr lang="en-US" dirty="0"/>
              <a:t>(</a:t>
            </a:r>
            <a:r>
              <a:rPr lang="en-US" i="1" dirty="0"/>
              <a:t>x</a:t>
            </a:r>
            <a:r>
              <a:rPr lang="en-US" dirty="0"/>
              <a:t>).</a:t>
            </a:r>
          </a:p>
          <a:p>
            <a:pPr>
              <a:spcBef>
                <a:spcPts val="0"/>
              </a:spcBef>
              <a:spcAft>
                <a:spcPts val="0"/>
              </a:spcAft>
            </a:pPr>
            <a:r>
              <a:rPr lang="en-US" dirty="0"/>
              <a:t>Multiply it by �−���</a:t>
            </a:r>
            <a:r>
              <a:rPr lang="en-US" i="1" dirty="0"/>
              <a:t>e</a:t>
            </a:r>
            <a:r>
              <a:rPr lang="en-US" dirty="0"/>
              <a:t>−</a:t>
            </a:r>
            <a:r>
              <a:rPr lang="en-US" i="1" dirty="0" err="1"/>
              <a:t>iωx</a:t>
            </a:r>
            <a:r>
              <a:rPr lang="en-US" dirty="0"/>
              <a:t>, where �</a:t>
            </a:r>
            <a:r>
              <a:rPr lang="en-US" i="1" dirty="0"/>
              <a:t>ω</a:t>
            </a:r>
            <a:r>
              <a:rPr lang="en-US" dirty="0"/>
              <a:t> is the frequency at which you want to analyze the signal.</a:t>
            </a:r>
          </a:p>
          <a:p>
            <a:pPr>
              <a:spcBef>
                <a:spcPts val="0"/>
              </a:spcBef>
              <a:spcAft>
                <a:spcPts val="0"/>
              </a:spcAft>
            </a:pPr>
            <a:r>
              <a:rPr lang="en-US" dirty="0"/>
              <a:t>Integrate this product over the entire range of �</a:t>
            </a:r>
            <a:r>
              <a:rPr lang="en-US" i="1" dirty="0"/>
              <a:t>x</a:t>
            </a:r>
            <a:r>
              <a:rPr lang="en-US" dirty="0"/>
              <a:t> from −∞−∞ to +∞+∞.</a:t>
            </a:r>
          </a:p>
          <a:p>
            <a:pPr>
              <a:spcBef>
                <a:spcPts val="0"/>
              </a:spcBef>
              <a:spcAft>
                <a:spcPts val="0"/>
              </a:spcAft>
            </a:pPr>
            <a:r>
              <a:rPr lang="en-US" dirty="0"/>
              <a:t>The result �(�)</a:t>
            </a:r>
            <a:r>
              <a:rPr lang="en-US" i="1" dirty="0"/>
              <a:t>F</a:t>
            </a:r>
            <a:r>
              <a:rPr lang="en-US" dirty="0"/>
              <a:t>(</a:t>
            </a:r>
            <a:r>
              <a:rPr lang="en-US" i="1" dirty="0"/>
              <a:t>ω</a:t>
            </a:r>
            <a:r>
              <a:rPr lang="en-US" dirty="0"/>
              <a:t>) is a complex number. It contains information about how the signal �(�)</a:t>
            </a:r>
            <a:r>
              <a:rPr lang="en-US" i="1" dirty="0"/>
              <a:t>f</a:t>
            </a:r>
            <a:r>
              <a:rPr lang="en-US" dirty="0"/>
              <a:t>(</a:t>
            </a:r>
            <a:r>
              <a:rPr lang="en-US" i="1" dirty="0"/>
              <a:t>x</a:t>
            </a:r>
            <a:r>
              <a:rPr lang="en-US" dirty="0"/>
              <a:t>) is composed of different sinusoidal waves at various frequencies.</a:t>
            </a:r>
          </a:p>
          <a:p>
            <a:endParaRPr lang="en-US" dirty="0">
              <a:latin typeface="Calibri"/>
              <a:ea typeface="Calibri"/>
              <a:cs typeface="Calibri"/>
            </a:endParaRPr>
          </a:p>
        </p:txBody>
      </p:sp>
      <p:sp>
        <p:nvSpPr>
          <p:cNvPr id="4" name="Slide Number Placeholder 3"/>
          <p:cNvSpPr>
            <a:spLocks noGrp="1"/>
          </p:cNvSpPr>
          <p:nvPr>
            <p:ph type="sldNum" sz="quarter" idx="5"/>
          </p:nvPr>
        </p:nvSpPr>
        <p:spPr/>
        <p:txBody>
          <a:bodyPr/>
          <a:lstStyle/>
          <a:p>
            <a:fld id="{2DC96ED7-699C-471E-83FA-DA9C6340CF01}" type="slidenum">
              <a:rPr lang="en-US" altLang="ur-PK"/>
              <a:pPr/>
              <a:t>13</a:t>
            </a:fld>
            <a:endParaRPr lang="en-US" altLang="ur-PK"/>
          </a:p>
        </p:txBody>
      </p:sp>
    </p:spTree>
    <p:extLst>
      <p:ext uri="{BB962C8B-B14F-4D97-AF65-F5344CB8AC3E}">
        <p14:creationId xmlns:p14="http://schemas.microsoft.com/office/powerpoint/2010/main" val="4153235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C52192-D875-450D-AA10-14FAE1E8F8FA}" type="slidenum">
              <a:rPr lang="en-US" smtClean="0"/>
              <a:pPr/>
              <a:t>16</a:t>
            </a:fld>
            <a:endParaRPr lang="en-US"/>
          </a:p>
        </p:txBody>
      </p:sp>
    </p:spTree>
    <p:extLst>
      <p:ext uri="{BB962C8B-B14F-4D97-AF65-F5344CB8AC3E}">
        <p14:creationId xmlns:p14="http://schemas.microsoft.com/office/powerpoint/2010/main" val="3036254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18B03E21-6994-4A29-9C14-5CBE609519C5}" type="slidenum">
              <a:rPr lang="en-US" sz="1300"/>
              <a:pPr eaLnBrk="1" hangingPunct="1"/>
              <a:t>17</a:t>
            </a:fld>
            <a:endParaRPr lang="en-US" sz="1300"/>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616673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en-US" dirty="0"/>
              <a:t>Click to edit Master title style</a:t>
            </a:r>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83A977F-2504-E741-85B4-8F01994E1F25}" type="datetimeFigureOut">
              <a:rPr lang="en-US" dirty="0"/>
              <a:t>10/9/2023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09589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en-US" dirty="0"/>
              <a:t>Click to edit Master title style</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44F351F-53B1-3B4C-8CD4-15B0457E8E3F}" type="datetimeFigureOut">
              <a:rPr lang="en-US" dirty="0"/>
              <a:t>10/9/2023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4503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dirty="0"/>
              <a:t>Click to edit Master title style</a:t>
            </a:r>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AB1E8F6-4F69-E448-82E4-3FF8C30628E4}" type="datetimeFigureOut">
              <a:rPr lang="en-US" dirty="0"/>
              <a:t>10/9/2023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D57F1E4F-1CFF-5643-939E-217C01CDF565}" type="slidenum">
              <a:rPr lang="en-US" dirty="0"/>
              <a:pPr/>
              <a:t>‹#›</a:t>
            </a:fld>
            <a:endParaRPr lang="en-US" dirty="0"/>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7107188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en-US" dirty="0"/>
              <a:t>Click to edit Master title style</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dirty="0"/>
              <a:t>Click to edit Master text styles</a:t>
            </a:r>
          </a:p>
        </p:txBody>
      </p:sp>
      <p:sp>
        <p:nvSpPr>
          <p:cNvPr id="5" name="Date Placeholder 4"/>
          <p:cNvSpPr>
            <a:spLocks noGrp="1"/>
          </p:cNvSpPr>
          <p:nvPr>
            <p:ph type="dt" sz="half" idx="10"/>
          </p:nvPr>
        </p:nvSpPr>
        <p:spPr/>
        <p:txBody>
          <a:bodyPr/>
          <a:lstStyle/>
          <a:p>
            <a:fld id="{F790BAD4-EC93-8B4C-97AE-9AB5F3271B19}" type="datetimeFigureOut">
              <a:rPr lang="en-US" dirty="0"/>
              <a:t>10/9/2023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06436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dirty="0"/>
              <a:t>Click to edit Master title style</a:t>
            </a:r>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dirty="0"/>
              <a:t>Click to edit Master text styles</a:t>
            </a:r>
          </a:p>
        </p:txBody>
      </p:sp>
      <p:sp>
        <p:nvSpPr>
          <p:cNvPr id="5" name="Date Placeholder 4"/>
          <p:cNvSpPr>
            <a:spLocks noGrp="1"/>
          </p:cNvSpPr>
          <p:nvPr>
            <p:ph type="dt" sz="half" idx="10"/>
          </p:nvPr>
        </p:nvSpPr>
        <p:spPr/>
        <p:txBody>
          <a:bodyPr/>
          <a:lstStyle/>
          <a:p>
            <a:fld id="{E6C9050E-E079-6441-81E7-806D30677343}" type="datetimeFigureOut">
              <a:rPr lang="en-US" dirty="0"/>
              <a:t>10/9/2023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D57F1E4F-1CFF-5643-939E-217C01CDF565}" type="slidenum">
              <a:rPr lang="en-US" dirty="0"/>
              <a:pPr/>
              <a:t>‹#›</a:t>
            </a:fld>
            <a:endParaRPr lang="en-US" dirty="0"/>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869928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en-US" dirty="0"/>
              <a:t>Click to edit Master title style</a:t>
            </a:r>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dirty="0"/>
              <a:t>Click to edit Master text styles</a:t>
            </a:r>
          </a:p>
        </p:txBody>
      </p:sp>
      <p:sp>
        <p:nvSpPr>
          <p:cNvPr id="5" name="Date Placeholder 4"/>
          <p:cNvSpPr>
            <a:spLocks noGrp="1"/>
          </p:cNvSpPr>
          <p:nvPr>
            <p:ph type="dt" sz="half" idx="10"/>
          </p:nvPr>
        </p:nvSpPr>
        <p:spPr/>
        <p:txBody>
          <a:bodyPr/>
          <a:lstStyle/>
          <a:p>
            <a:fld id="{99B230AF-FFB7-DE42-B481-AAC2589869DA}" type="datetimeFigureOut">
              <a:rPr lang="en-US" dirty="0"/>
              <a:t>10/9/2023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32665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E9A7C16-FAF2-2C41-B697-563997C522AD}" type="datetimeFigureOut">
              <a:rPr lang="en-US" dirty="0"/>
              <a:t>10/9/2023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515773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en-US" dirty="0"/>
              <a:t>Click to edit Master title style</a:t>
            </a:r>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A19D9EA-0687-604F-B97A-763B6765DF9F}" type="datetimeFigureOut">
              <a:rPr lang="en-US" dirty="0"/>
              <a:t>10/9/2023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69344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en-US" dirty="0"/>
              <a:t>Click to edit Master title style</a:t>
            </a:r>
          </a:p>
        </p:txBody>
      </p:sp>
      <p:sp>
        <p:nvSpPr>
          <p:cNvPr id="3" name="Content Placeholder 2"/>
          <p:cNvSpPr>
            <a:spLocks noGrp="1"/>
          </p:cNvSpPr>
          <p:nvPr>
            <p:ph idx="1"/>
          </p:nvPr>
        </p:nvSpPr>
        <p:spPr>
          <a:xfrm>
            <a:off x="1942415" y="2133600"/>
            <a:ext cx="6591985" cy="37776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2B9A02F-357D-AF42-B110-A7740AFDCA1B}" type="datetimeFigureOut">
              <a:rPr lang="en-US" dirty="0"/>
              <a:t>10/9/2023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06318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DABB9B27-4D02-2940-AED5-BC8F2B3B1507}" type="datetimeFigureOut">
              <a:rPr lang="en-US" dirty="0"/>
              <a:t>10/9/2023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97600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942416" y="2136706"/>
            <a:ext cx="3197531" cy="376739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337307" y="2136706"/>
            <a:ext cx="3197093" cy="376739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04CF7878-2C98-7449-BB8F-764A5EA8E558}" type="datetimeFigureOut">
              <a:rPr lang="en-US" dirty="0"/>
              <a:t>10/9/2023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61623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6D2F403-9584-1749-B6AB-5E1C5F94527C}" type="datetimeFigureOut">
              <a:rPr lang="en-US" dirty="0"/>
              <a:t>10/9/2023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66482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A58C0351-EB03-5444-BA93-B7E778374E24}" type="datetimeFigureOut">
              <a:rPr lang="en-US" dirty="0"/>
              <a:t>10/9/2023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82985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EADB90-FF7E-5041-AB9F-1BC0957AB829}" type="datetimeFigureOut">
              <a:rPr lang="en-US" dirty="0"/>
              <a:t>10/9/2023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93496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en-US" dirty="0"/>
              <a:t>Click to edit Master title style</a:t>
            </a:r>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1EB8CB6-48D8-4E47-B0D3-B56230F429D0}" type="datetimeFigureOut">
              <a:rPr lang="en-US" dirty="0"/>
              <a:t>10/9/2023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497587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EF716D3-DCE8-CC45-8106-AE5DFCD073F9}" type="datetimeFigureOut">
              <a:rPr lang="en-US" dirty="0"/>
              <a:t>10/9/2023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92221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285"/>
            <a:ext cx="1952272" cy="6852968"/>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4D9FFFB4-400D-1240-AB24-6F86C96D4DFB}" type="datetimeFigureOut">
              <a:rPr lang="en-US" dirty="0"/>
              <a:t>10/9/2023</a:t>
            </a:fld>
            <a:endParaRPr lang="en-US" dirty="0"/>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2540046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wmf"/></Relationships>
</file>

<file path=ppt/slides/_rels/slide1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2.wmf"/></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7.wmf"/><Relationship Id="rId5" Type="http://schemas.openxmlformats.org/officeDocument/2006/relationships/oleObject" Target="../embeddings/oleObject4.bin"/><Relationship Id="rId4" Type="http://schemas.openxmlformats.org/officeDocument/2006/relationships/image" Target="../media/image36.wmf"/></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1.wmf"/><Relationship Id="rId4" Type="http://schemas.openxmlformats.org/officeDocument/2006/relationships/oleObject" Target="../embeddings/oleObject5.bin"/></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wmf"/></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50.wmf"/><Relationship Id="rId4" Type="http://schemas.openxmlformats.org/officeDocument/2006/relationships/oleObject" Target="../embeddings/oleObject8.bin"/></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52.wmf"/></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54.wmf"/></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55.png"/><Relationship Id="rId4" Type="http://schemas.openxmlformats.org/officeDocument/2006/relationships/image" Target="../media/image38.png"/></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8441" name="Rectangle 18440">
            <a:extLst>
              <a:ext uri="{FF2B5EF4-FFF2-40B4-BE49-F238E27FC236}">
                <a16:creationId xmlns:a16="http://schemas.microsoft.com/office/drawing/2014/main" id="{4CE9304C-7D47-49AD-9260-6DBF0A5B9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 y="-393"/>
            <a:ext cx="9141714" cy="68587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7" name="Picture 18436">
            <a:extLst>
              <a:ext uri="{FF2B5EF4-FFF2-40B4-BE49-F238E27FC236}">
                <a16:creationId xmlns:a16="http://schemas.microsoft.com/office/drawing/2014/main" id="{C8660350-A8C1-E62B-207D-11E302732824}"/>
              </a:ext>
            </a:extLst>
          </p:cNvPr>
          <p:cNvPicPr>
            <a:picLocks noChangeAspect="1"/>
          </p:cNvPicPr>
          <p:nvPr/>
        </p:nvPicPr>
        <p:blipFill rotWithShape="1">
          <a:blip r:embed="rId3">
            <a:duotone>
              <a:schemeClr val="bg2">
                <a:shade val="45000"/>
                <a:satMod val="135000"/>
              </a:schemeClr>
              <a:prstClr val="white"/>
            </a:duotone>
            <a:alphaModFix amt="40000"/>
          </a:blip>
          <a:srcRect l="5033" r="11636" b="4"/>
          <a:stretch/>
        </p:blipFill>
        <p:spPr>
          <a:xfrm>
            <a:off x="-1143" y="10"/>
            <a:ext cx="9144000" cy="6857990"/>
          </a:xfrm>
          <a:prstGeom prst="rect">
            <a:avLst/>
          </a:prstGeom>
        </p:spPr>
      </p:pic>
      <p:sp>
        <p:nvSpPr>
          <p:cNvPr id="18434" name="Rectangle 2"/>
          <p:cNvSpPr>
            <a:spLocks noGrp="1" noChangeArrowheads="1"/>
          </p:cNvSpPr>
          <p:nvPr>
            <p:ph type="ctrTitle"/>
          </p:nvPr>
        </p:nvSpPr>
        <p:spPr>
          <a:xfrm>
            <a:off x="1941909" y="2514600"/>
            <a:ext cx="6686550" cy="2262781"/>
          </a:xfrm>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Lst>
        </p:spPr>
        <p:txBody>
          <a:bodyPr>
            <a:normAutofit/>
          </a:bodyPr>
          <a:lstStyle/>
          <a:p>
            <a:pPr eaLnBrk="1" hangingPunct="1">
              <a:lnSpc>
                <a:spcPct val="90000"/>
              </a:lnSpc>
            </a:pPr>
            <a:r>
              <a:rPr lang="en-IE" altLang="ur-PK" sz="5000">
                <a:solidFill>
                  <a:srgbClr val="8F9155"/>
                </a:solidFill>
                <a:ea typeface="ＭＳ Ｐゴシック" panose="020B0600070205080204" pitchFamily="34" charset="-128"/>
              </a:rPr>
              <a:t>Digital Image Processing</a:t>
            </a:r>
            <a:br>
              <a:rPr lang="en-IE" altLang="ur-PK" sz="5000">
                <a:solidFill>
                  <a:srgbClr val="8F9155"/>
                </a:solidFill>
                <a:ea typeface="ＭＳ Ｐゴシック" panose="020B0600070205080204" pitchFamily="34" charset="-128"/>
              </a:rPr>
            </a:br>
            <a:endParaRPr lang="en-US" altLang="ur-PK" sz="5000">
              <a:solidFill>
                <a:srgbClr val="8F9155"/>
              </a:solidFill>
              <a:ea typeface="ＭＳ Ｐゴシック" panose="020B0600070205080204" pitchFamily="34" charset="-128"/>
            </a:endParaRPr>
          </a:p>
        </p:txBody>
      </p:sp>
      <p:sp>
        <p:nvSpPr>
          <p:cNvPr id="18435" name="Rectangle 3"/>
          <p:cNvSpPr>
            <a:spLocks noGrp="1" noChangeArrowheads="1"/>
          </p:cNvSpPr>
          <p:nvPr>
            <p:ph type="subTitle" idx="1"/>
          </p:nvPr>
        </p:nvSpPr>
        <p:spPr>
          <a:xfrm>
            <a:off x="1941909" y="4777379"/>
            <a:ext cx="6686550" cy="1126283"/>
          </a:xfrm>
        </p:spPr>
        <p:txBody>
          <a:bodyPr>
            <a:normAutofit/>
          </a:bodyPr>
          <a:lstStyle/>
          <a:p>
            <a:pPr marL="0" indent="0" eaLnBrk="1" hangingPunct="1"/>
            <a:r>
              <a:rPr lang="en-IE" altLang="ur-PK" dirty="0">
                <a:ea typeface="ＭＳ Ｐゴシック"/>
                <a:cs typeface="Tahoma"/>
              </a:rPr>
              <a:t>Image Enhancement </a:t>
            </a:r>
            <a:br>
              <a:rPr lang="en-IE" altLang="ur-PK" dirty="0">
                <a:ea typeface="ＭＳ Ｐゴシック" panose="020B0600070205080204" pitchFamily="34" charset="-128"/>
              </a:rPr>
            </a:br>
            <a:r>
              <a:rPr lang="en-IE" altLang="ur-PK" dirty="0">
                <a:ea typeface="ＭＳ Ｐゴシック"/>
                <a:cs typeface="Tahoma"/>
              </a:rPr>
              <a:t>(Filtering in the Frequency Domain)</a:t>
            </a:r>
          </a:p>
          <a:p>
            <a:pPr marL="0" indent="0" eaLnBrk="1" hangingPunct="1"/>
            <a:endParaRPr lang="en-IE" altLang="ur-PK" dirty="0">
              <a:ea typeface="ＭＳ Ｐゴシック" panose="020B0600070205080204" pitchFamily="34" charset="-128"/>
              <a:cs typeface="Tahoma"/>
            </a:endParaRPr>
          </a:p>
          <a:p>
            <a:pPr marL="0" indent="0" eaLnBrk="1" hangingPunct="1"/>
            <a:endParaRPr lang="en-US" altLang="ur-PK" dirty="0">
              <a:ea typeface="ＭＳ Ｐゴシック" panose="020B0600070205080204" pitchFamily="34" charset="-128"/>
              <a:cs typeface="Tahoma"/>
            </a:endParaRPr>
          </a:p>
        </p:txBody>
      </p:sp>
      <p:sp>
        <p:nvSpPr>
          <p:cNvPr id="18443" name="Rectangle 18442">
            <a:extLst>
              <a:ext uri="{FF2B5EF4-FFF2-40B4-BE49-F238E27FC236}">
                <a16:creationId xmlns:a16="http://schemas.microsoft.com/office/drawing/2014/main" id="{9DEDD006-D91C-4989-B39C-EEEA43F86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8445" name="Freeform 33">
            <a:extLst>
              <a:ext uri="{FF2B5EF4-FFF2-40B4-BE49-F238E27FC236}">
                <a16:creationId xmlns:a16="http://schemas.microsoft.com/office/drawing/2014/main" id="{35EF7FFE-55CC-444E-A630-F40A5C9C5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17590"/>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Frequency Transformations</a:t>
            </a:r>
          </a:p>
        </p:txBody>
      </p:sp>
      <p:pic>
        <p:nvPicPr>
          <p:cNvPr id="4" name="Picture 3"/>
          <p:cNvPicPr>
            <a:picLocks noChangeAspect="1"/>
          </p:cNvPicPr>
          <p:nvPr/>
        </p:nvPicPr>
        <p:blipFill>
          <a:blip r:embed="rId3"/>
          <a:stretch>
            <a:fillRect/>
          </a:stretch>
        </p:blipFill>
        <p:spPr>
          <a:xfrm>
            <a:off x="210727" y="1988484"/>
            <a:ext cx="8924358" cy="3110039"/>
          </a:xfrm>
          <a:prstGeom prst="rect">
            <a:avLst/>
          </a:prstGeom>
        </p:spPr>
      </p:pic>
    </p:spTree>
    <p:extLst>
      <p:ext uri="{BB962C8B-B14F-4D97-AF65-F5344CB8AC3E}">
        <p14:creationId xmlns:p14="http://schemas.microsoft.com/office/powerpoint/2010/main" val="49976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p:grpSpPr>
        <p:sp>
          <p:nvSpPr>
            <p:cNvPr id="11"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2"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3"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4"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5"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6"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7"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8"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9"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0"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1"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2"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4" name="Group 23">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25"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6"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7"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8"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9"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0"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1"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2"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3"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4"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5"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6"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8" name="Rectangle 37">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0"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2" name="Rectangle 41">
            <a:extLst>
              <a:ext uri="{FF2B5EF4-FFF2-40B4-BE49-F238E27FC236}">
                <a16:creationId xmlns:a16="http://schemas.microsoft.com/office/drawing/2014/main" id="{CADF4631-3C8F-45EE-8D19-4D3E8426B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F291099C-17EE-4E0E-B096-C799750500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p:grpSpPr>
        <p:sp>
          <p:nvSpPr>
            <p:cNvPr id="45" name="Freeform 11">
              <a:extLst>
                <a:ext uri="{FF2B5EF4-FFF2-40B4-BE49-F238E27FC236}">
                  <a16:creationId xmlns:a16="http://schemas.microsoft.com/office/drawing/2014/main" id="{E21C6221-3E1B-4ABD-8172-FAE995E65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46" name="Freeform 12">
              <a:extLst>
                <a:ext uri="{FF2B5EF4-FFF2-40B4-BE49-F238E27FC236}">
                  <a16:creationId xmlns:a16="http://schemas.microsoft.com/office/drawing/2014/main" id="{D3EF5991-93EA-451F-BB82-1ABC4AC0D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47" name="Freeform 13">
              <a:extLst>
                <a:ext uri="{FF2B5EF4-FFF2-40B4-BE49-F238E27FC236}">
                  <a16:creationId xmlns:a16="http://schemas.microsoft.com/office/drawing/2014/main" id="{136F96F7-16E6-48A1-A211-0B4A4D0C8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8" name="Freeform 14">
              <a:extLst>
                <a:ext uri="{FF2B5EF4-FFF2-40B4-BE49-F238E27FC236}">
                  <a16:creationId xmlns:a16="http://schemas.microsoft.com/office/drawing/2014/main" id="{5C00D000-7FA5-40C4-AB6A-DE3A61AB8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9" name="Freeform 15">
              <a:extLst>
                <a:ext uri="{FF2B5EF4-FFF2-40B4-BE49-F238E27FC236}">
                  <a16:creationId xmlns:a16="http://schemas.microsoft.com/office/drawing/2014/main" id="{5AAEB880-A03D-4743-9060-D7A846FA6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50" name="Freeform 16">
              <a:extLst>
                <a:ext uri="{FF2B5EF4-FFF2-40B4-BE49-F238E27FC236}">
                  <a16:creationId xmlns:a16="http://schemas.microsoft.com/office/drawing/2014/main" id="{CC64DD68-0B96-4DE9-8FD5-3175E4A3F1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51" name="Freeform 17">
              <a:extLst>
                <a:ext uri="{FF2B5EF4-FFF2-40B4-BE49-F238E27FC236}">
                  <a16:creationId xmlns:a16="http://schemas.microsoft.com/office/drawing/2014/main" id="{69118400-C17B-4068-86D3-93CAE7702C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52" name="Freeform 18">
              <a:extLst>
                <a:ext uri="{FF2B5EF4-FFF2-40B4-BE49-F238E27FC236}">
                  <a16:creationId xmlns:a16="http://schemas.microsoft.com/office/drawing/2014/main" id="{117FA22F-CBA8-4CF5-B8CC-2D169B67E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3" name="Freeform 19">
              <a:extLst>
                <a:ext uri="{FF2B5EF4-FFF2-40B4-BE49-F238E27FC236}">
                  <a16:creationId xmlns:a16="http://schemas.microsoft.com/office/drawing/2014/main" id="{8FB2D443-8598-4CEE-AED2-BEF49AA95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54" name="Freeform 20">
              <a:extLst>
                <a:ext uri="{FF2B5EF4-FFF2-40B4-BE49-F238E27FC236}">
                  <a16:creationId xmlns:a16="http://schemas.microsoft.com/office/drawing/2014/main" id="{92593E33-68AF-485D-99D0-080CEA1971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55" name="Freeform 21">
              <a:extLst>
                <a:ext uri="{FF2B5EF4-FFF2-40B4-BE49-F238E27FC236}">
                  <a16:creationId xmlns:a16="http://schemas.microsoft.com/office/drawing/2014/main" id="{96A28427-575C-4904-AC4B-3DD62801D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56" name="Freeform 22">
              <a:extLst>
                <a:ext uri="{FF2B5EF4-FFF2-40B4-BE49-F238E27FC236}">
                  <a16:creationId xmlns:a16="http://schemas.microsoft.com/office/drawing/2014/main" id="{782FA736-DE89-4D13-B0A7-3906B32CE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sp>
        <p:nvSpPr>
          <p:cNvPr id="2" name="Title 1"/>
          <p:cNvSpPr>
            <a:spLocks noGrp="1"/>
          </p:cNvSpPr>
          <p:nvPr>
            <p:ph type="title"/>
          </p:nvPr>
        </p:nvSpPr>
        <p:spPr>
          <a:xfrm>
            <a:off x="1941909" y="4529540"/>
            <a:ext cx="6686550" cy="1162423"/>
          </a:xfrm>
        </p:spPr>
        <p:txBody>
          <a:bodyPr vert="horz" lIns="91440" tIns="45720" rIns="91440" bIns="45720" rtlCol="0" anchor="b">
            <a:normAutofit/>
          </a:bodyPr>
          <a:lstStyle/>
          <a:p>
            <a:pPr>
              <a:lnSpc>
                <a:spcPct val="90000"/>
              </a:lnSpc>
            </a:pPr>
            <a:r>
              <a:rPr lang="en-US" sz="4600"/>
              <a:t>Example Basis Images</a:t>
            </a:r>
          </a:p>
        </p:txBody>
      </p:sp>
      <p:grpSp>
        <p:nvGrpSpPr>
          <p:cNvPr id="58" name="Group 57">
            <a:extLst>
              <a:ext uri="{FF2B5EF4-FFF2-40B4-BE49-F238E27FC236}">
                <a16:creationId xmlns:a16="http://schemas.microsoft.com/office/drawing/2014/main" id="{6A54B62D-FC5C-4E1A-8D8B-279576FE53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59" name="Freeform 27">
              <a:extLst>
                <a:ext uri="{FF2B5EF4-FFF2-40B4-BE49-F238E27FC236}">
                  <a16:creationId xmlns:a16="http://schemas.microsoft.com/office/drawing/2014/main" id="{4706D2CB-CE4C-4F40-B189-FD7BB4466B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60" name="Freeform 28">
              <a:extLst>
                <a:ext uri="{FF2B5EF4-FFF2-40B4-BE49-F238E27FC236}">
                  <a16:creationId xmlns:a16="http://schemas.microsoft.com/office/drawing/2014/main" id="{2714CF7E-2DF6-4F91-8BB2-D62E8B549D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61" name="Freeform 29">
              <a:extLst>
                <a:ext uri="{FF2B5EF4-FFF2-40B4-BE49-F238E27FC236}">
                  <a16:creationId xmlns:a16="http://schemas.microsoft.com/office/drawing/2014/main" id="{F30DCFE1-624D-4D3C-AC61-757C2FF356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62" name="Freeform 30">
              <a:extLst>
                <a:ext uri="{FF2B5EF4-FFF2-40B4-BE49-F238E27FC236}">
                  <a16:creationId xmlns:a16="http://schemas.microsoft.com/office/drawing/2014/main" id="{BF08ABFE-DD31-4F1F-9520-93CC613CD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63" name="Freeform 31">
              <a:extLst>
                <a:ext uri="{FF2B5EF4-FFF2-40B4-BE49-F238E27FC236}">
                  <a16:creationId xmlns:a16="http://schemas.microsoft.com/office/drawing/2014/main" id="{ADFB2DBD-F00A-4820-876F-4E75F216B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64" name="Freeform 32">
              <a:extLst>
                <a:ext uri="{FF2B5EF4-FFF2-40B4-BE49-F238E27FC236}">
                  <a16:creationId xmlns:a16="http://schemas.microsoft.com/office/drawing/2014/main" id="{3F85387B-5668-4570-BC5C-AA89417C71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65" name="Freeform 33">
              <a:extLst>
                <a:ext uri="{FF2B5EF4-FFF2-40B4-BE49-F238E27FC236}">
                  <a16:creationId xmlns:a16="http://schemas.microsoft.com/office/drawing/2014/main" id="{FEA70EF6-623D-453D-8360-1B0C142A29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66" name="Freeform 34">
              <a:extLst>
                <a:ext uri="{FF2B5EF4-FFF2-40B4-BE49-F238E27FC236}">
                  <a16:creationId xmlns:a16="http://schemas.microsoft.com/office/drawing/2014/main" id="{FE3B449C-A5FE-44B9-A01C-A115C37D3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67" name="Freeform 35">
              <a:extLst>
                <a:ext uri="{FF2B5EF4-FFF2-40B4-BE49-F238E27FC236}">
                  <a16:creationId xmlns:a16="http://schemas.microsoft.com/office/drawing/2014/main" id="{BD672E89-DAB4-41AE-891D-6B6A52B0EA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68" name="Freeform 36">
              <a:extLst>
                <a:ext uri="{FF2B5EF4-FFF2-40B4-BE49-F238E27FC236}">
                  <a16:creationId xmlns:a16="http://schemas.microsoft.com/office/drawing/2014/main" id="{C69123C3-F0F9-4AA7-BA7B-9E5E0AF27E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9" name="Freeform 37">
              <a:extLst>
                <a:ext uri="{FF2B5EF4-FFF2-40B4-BE49-F238E27FC236}">
                  <a16:creationId xmlns:a16="http://schemas.microsoft.com/office/drawing/2014/main" id="{E10779C5-3DD9-489D-9A2D-EF45B7BE30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70" name="Freeform 38">
              <a:extLst>
                <a:ext uri="{FF2B5EF4-FFF2-40B4-BE49-F238E27FC236}">
                  <a16:creationId xmlns:a16="http://schemas.microsoft.com/office/drawing/2014/main" id="{1D3B4B35-2090-4DA8-ADBE-DD888B4E1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2" name="Rectangle 71">
            <a:extLst>
              <a:ext uri="{FF2B5EF4-FFF2-40B4-BE49-F238E27FC236}">
                <a16:creationId xmlns:a16="http://schemas.microsoft.com/office/drawing/2014/main" id="{46FA917F-43A3-4FA3-A085-59D0DC397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p:cNvPicPr>
            <a:picLocks noChangeAspect="1"/>
          </p:cNvPicPr>
          <p:nvPr/>
        </p:nvPicPr>
        <p:blipFill rotWithShape="1">
          <a:blip r:embed="rId2"/>
          <a:srcRect t="5477"/>
          <a:stretch/>
        </p:blipFill>
        <p:spPr>
          <a:xfrm>
            <a:off x="1941909" y="640080"/>
            <a:ext cx="5774985" cy="3602736"/>
          </a:xfrm>
          <a:prstGeom prst="rect">
            <a:avLst/>
          </a:prstGeom>
        </p:spPr>
      </p:pic>
      <p:sp>
        <p:nvSpPr>
          <p:cNvPr id="74" name="Freeform 33">
            <a:extLst>
              <a:ext uri="{FF2B5EF4-FFF2-40B4-BE49-F238E27FC236}">
                <a16:creationId xmlns:a16="http://schemas.microsoft.com/office/drawing/2014/main" id="{9CBF007B-8C8C-4F79-B037-9F4C61F9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Tree>
    <p:extLst>
      <p:ext uri="{BB962C8B-B14F-4D97-AF65-F5344CB8AC3E}">
        <p14:creationId xmlns:p14="http://schemas.microsoft.com/office/powerpoint/2010/main" val="746363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p:grpSpPr>
        <p:sp>
          <p:nvSpPr>
            <p:cNvPr id="56"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70"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72"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74" name="Group 73">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24"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5" name="Rectangle 74">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6"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CADF4631-3C8F-45EE-8D19-4D3E8426B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F291099C-17EE-4E0E-B096-C799750500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p:grpSpPr>
        <p:sp>
          <p:nvSpPr>
            <p:cNvPr id="44" name="Freeform 11">
              <a:extLst>
                <a:ext uri="{FF2B5EF4-FFF2-40B4-BE49-F238E27FC236}">
                  <a16:creationId xmlns:a16="http://schemas.microsoft.com/office/drawing/2014/main" id="{E21C6221-3E1B-4ABD-8172-FAE995E65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45" name="Freeform 12">
              <a:extLst>
                <a:ext uri="{FF2B5EF4-FFF2-40B4-BE49-F238E27FC236}">
                  <a16:creationId xmlns:a16="http://schemas.microsoft.com/office/drawing/2014/main" id="{D3EF5991-93EA-451F-BB82-1ABC4AC0D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46" name="Freeform 13">
              <a:extLst>
                <a:ext uri="{FF2B5EF4-FFF2-40B4-BE49-F238E27FC236}">
                  <a16:creationId xmlns:a16="http://schemas.microsoft.com/office/drawing/2014/main" id="{136F96F7-16E6-48A1-A211-0B4A4D0C8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7" name="Freeform 14">
              <a:extLst>
                <a:ext uri="{FF2B5EF4-FFF2-40B4-BE49-F238E27FC236}">
                  <a16:creationId xmlns:a16="http://schemas.microsoft.com/office/drawing/2014/main" id="{5C00D000-7FA5-40C4-AB6A-DE3A61AB8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8" name="Freeform 15">
              <a:extLst>
                <a:ext uri="{FF2B5EF4-FFF2-40B4-BE49-F238E27FC236}">
                  <a16:creationId xmlns:a16="http://schemas.microsoft.com/office/drawing/2014/main" id="{5AAEB880-A03D-4743-9060-D7A846FA6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9" name="Freeform 16">
              <a:extLst>
                <a:ext uri="{FF2B5EF4-FFF2-40B4-BE49-F238E27FC236}">
                  <a16:creationId xmlns:a16="http://schemas.microsoft.com/office/drawing/2014/main" id="{CC64DD68-0B96-4DE9-8FD5-3175E4A3F1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50" name="Freeform 17">
              <a:extLst>
                <a:ext uri="{FF2B5EF4-FFF2-40B4-BE49-F238E27FC236}">
                  <a16:creationId xmlns:a16="http://schemas.microsoft.com/office/drawing/2014/main" id="{69118400-C17B-4068-86D3-93CAE7702C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51" name="Freeform 18">
              <a:extLst>
                <a:ext uri="{FF2B5EF4-FFF2-40B4-BE49-F238E27FC236}">
                  <a16:creationId xmlns:a16="http://schemas.microsoft.com/office/drawing/2014/main" id="{117FA22F-CBA8-4CF5-B8CC-2D169B67E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2" name="Freeform 19">
              <a:extLst>
                <a:ext uri="{FF2B5EF4-FFF2-40B4-BE49-F238E27FC236}">
                  <a16:creationId xmlns:a16="http://schemas.microsoft.com/office/drawing/2014/main" id="{8FB2D443-8598-4CEE-AED2-BEF49AA95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53" name="Freeform 20">
              <a:extLst>
                <a:ext uri="{FF2B5EF4-FFF2-40B4-BE49-F238E27FC236}">
                  <a16:creationId xmlns:a16="http://schemas.microsoft.com/office/drawing/2014/main" id="{92593E33-68AF-485D-99D0-080CEA1971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54" name="Freeform 21">
              <a:extLst>
                <a:ext uri="{FF2B5EF4-FFF2-40B4-BE49-F238E27FC236}">
                  <a16:creationId xmlns:a16="http://schemas.microsoft.com/office/drawing/2014/main" id="{96A28427-575C-4904-AC4B-3DD62801D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55" name="Freeform 22">
              <a:extLst>
                <a:ext uri="{FF2B5EF4-FFF2-40B4-BE49-F238E27FC236}">
                  <a16:creationId xmlns:a16="http://schemas.microsoft.com/office/drawing/2014/main" id="{782FA736-DE89-4D13-B0A7-3906B32CE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sp>
        <p:nvSpPr>
          <p:cNvPr id="2" name="Title 1"/>
          <p:cNvSpPr>
            <a:spLocks noGrp="1"/>
          </p:cNvSpPr>
          <p:nvPr>
            <p:ph type="title"/>
          </p:nvPr>
        </p:nvSpPr>
        <p:spPr>
          <a:xfrm>
            <a:off x="1941909" y="4529540"/>
            <a:ext cx="6686550" cy="1162423"/>
          </a:xfrm>
        </p:spPr>
        <p:txBody>
          <a:bodyPr vert="horz" lIns="91440" tIns="45720" rIns="91440" bIns="45720" rtlCol="0" anchor="b">
            <a:normAutofit/>
          </a:bodyPr>
          <a:lstStyle/>
          <a:p>
            <a:r>
              <a:rPr lang="en-US" sz="5400"/>
              <a:t>1D Fourier Example</a:t>
            </a:r>
          </a:p>
        </p:txBody>
      </p:sp>
      <p:grpSp>
        <p:nvGrpSpPr>
          <p:cNvPr id="57" name="Group 56">
            <a:extLst>
              <a:ext uri="{FF2B5EF4-FFF2-40B4-BE49-F238E27FC236}">
                <a16:creationId xmlns:a16="http://schemas.microsoft.com/office/drawing/2014/main" id="{6A54B62D-FC5C-4E1A-8D8B-279576FE53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58" name="Freeform 27">
              <a:extLst>
                <a:ext uri="{FF2B5EF4-FFF2-40B4-BE49-F238E27FC236}">
                  <a16:creationId xmlns:a16="http://schemas.microsoft.com/office/drawing/2014/main" id="{4706D2CB-CE4C-4F40-B189-FD7BB4466B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9" name="Freeform 28">
              <a:extLst>
                <a:ext uri="{FF2B5EF4-FFF2-40B4-BE49-F238E27FC236}">
                  <a16:creationId xmlns:a16="http://schemas.microsoft.com/office/drawing/2014/main" id="{2714CF7E-2DF6-4F91-8BB2-D62E8B549D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60" name="Freeform 29">
              <a:extLst>
                <a:ext uri="{FF2B5EF4-FFF2-40B4-BE49-F238E27FC236}">
                  <a16:creationId xmlns:a16="http://schemas.microsoft.com/office/drawing/2014/main" id="{F30DCFE1-624D-4D3C-AC61-757C2FF356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61" name="Freeform 30">
              <a:extLst>
                <a:ext uri="{FF2B5EF4-FFF2-40B4-BE49-F238E27FC236}">
                  <a16:creationId xmlns:a16="http://schemas.microsoft.com/office/drawing/2014/main" id="{BF08ABFE-DD31-4F1F-9520-93CC613CD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62" name="Freeform 31">
              <a:extLst>
                <a:ext uri="{FF2B5EF4-FFF2-40B4-BE49-F238E27FC236}">
                  <a16:creationId xmlns:a16="http://schemas.microsoft.com/office/drawing/2014/main" id="{ADFB2DBD-F00A-4820-876F-4E75F216B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63" name="Freeform 32">
              <a:extLst>
                <a:ext uri="{FF2B5EF4-FFF2-40B4-BE49-F238E27FC236}">
                  <a16:creationId xmlns:a16="http://schemas.microsoft.com/office/drawing/2014/main" id="{3F85387B-5668-4570-BC5C-AA89417C71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64" name="Freeform 33">
              <a:extLst>
                <a:ext uri="{FF2B5EF4-FFF2-40B4-BE49-F238E27FC236}">
                  <a16:creationId xmlns:a16="http://schemas.microsoft.com/office/drawing/2014/main" id="{FEA70EF6-623D-453D-8360-1B0C142A29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65" name="Freeform 34">
              <a:extLst>
                <a:ext uri="{FF2B5EF4-FFF2-40B4-BE49-F238E27FC236}">
                  <a16:creationId xmlns:a16="http://schemas.microsoft.com/office/drawing/2014/main" id="{FE3B449C-A5FE-44B9-A01C-A115C37D3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66" name="Freeform 35">
              <a:extLst>
                <a:ext uri="{FF2B5EF4-FFF2-40B4-BE49-F238E27FC236}">
                  <a16:creationId xmlns:a16="http://schemas.microsoft.com/office/drawing/2014/main" id="{BD672E89-DAB4-41AE-891D-6B6A52B0EA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67" name="Freeform 36">
              <a:extLst>
                <a:ext uri="{FF2B5EF4-FFF2-40B4-BE49-F238E27FC236}">
                  <a16:creationId xmlns:a16="http://schemas.microsoft.com/office/drawing/2014/main" id="{C69123C3-F0F9-4AA7-BA7B-9E5E0AF27E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8" name="Freeform 37">
              <a:extLst>
                <a:ext uri="{FF2B5EF4-FFF2-40B4-BE49-F238E27FC236}">
                  <a16:creationId xmlns:a16="http://schemas.microsoft.com/office/drawing/2014/main" id="{E10779C5-3DD9-489D-9A2D-EF45B7BE30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9" name="Freeform 38">
              <a:extLst>
                <a:ext uri="{FF2B5EF4-FFF2-40B4-BE49-F238E27FC236}">
                  <a16:creationId xmlns:a16="http://schemas.microsoft.com/office/drawing/2014/main" id="{1D3B4B35-2090-4DA8-ADBE-DD888B4E1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1" name="Rectangle 70">
            <a:extLst>
              <a:ext uri="{FF2B5EF4-FFF2-40B4-BE49-F238E27FC236}">
                <a16:creationId xmlns:a16="http://schemas.microsoft.com/office/drawing/2014/main" id="{46FA917F-43A3-4FA3-A085-59D0DC397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p:cNvPicPr>
            <a:picLocks noChangeAspect="1"/>
          </p:cNvPicPr>
          <p:nvPr/>
        </p:nvPicPr>
        <p:blipFill>
          <a:blip r:embed="rId2"/>
          <a:stretch>
            <a:fillRect/>
          </a:stretch>
        </p:blipFill>
        <p:spPr>
          <a:xfrm>
            <a:off x="-3321" y="197925"/>
            <a:ext cx="9292005" cy="4421157"/>
          </a:xfrm>
          <a:prstGeom prst="rect">
            <a:avLst/>
          </a:prstGeom>
        </p:spPr>
      </p:pic>
      <p:sp>
        <p:nvSpPr>
          <p:cNvPr id="73" name="Freeform 33">
            <a:extLst>
              <a:ext uri="{FF2B5EF4-FFF2-40B4-BE49-F238E27FC236}">
                <a16:creationId xmlns:a16="http://schemas.microsoft.com/office/drawing/2014/main" id="{9CBF007B-8C8C-4F79-B037-9F4C61F9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Tree>
    <p:extLst>
      <p:ext uri="{BB962C8B-B14F-4D97-AF65-F5344CB8AC3E}">
        <p14:creationId xmlns:p14="http://schemas.microsoft.com/office/powerpoint/2010/main" val="4254610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p:grpSpPr>
        <p:sp>
          <p:nvSpPr>
            <p:cNvPr id="11"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2"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3"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4"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5"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6"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7"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8"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9"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0"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1"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2"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4" name="Group 23">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25"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6"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7"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8"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9"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0"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1"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2"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3"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4"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5"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6"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8" name="Rectangle 37">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0"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2" name="Rectangle 41">
            <a:extLst>
              <a:ext uri="{FF2B5EF4-FFF2-40B4-BE49-F238E27FC236}">
                <a16:creationId xmlns:a16="http://schemas.microsoft.com/office/drawing/2014/main" id="{CADF4631-3C8F-45EE-8D19-4D3E8426B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F291099C-17EE-4E0E-B096-C799750500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p:grpSpPr>
        <p:sp>
          <p:nvSpPr>
            <p:cNvPr id="45" name="Freeform 11">
              <a:extLst>
                <a:ext uri="{FF2B5EF4-FFF2-40B4-BE49-F238E27FC236}">
                  <a16:creationId xmlns:a16="http://schemas.microsoft.com/office/drawing/2014/main" id="{E21C6221-3E1B-4ABD-8172-FAE995E65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46" name="Freeform 12">
              <a:extLst>
                <a:ext uri="{FF2B5EF4-FFF2-40B4-BE49-F238E27FC236}">
                  <a16:creationId xmlns:a16="http://schemas.microsoft.com/office/drawing/2014/main" id="{D3EF5991-93EA-451F-BB82-1ABC4AC0D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47" name="Freeform 13">
              <a:extLst>
                <a:ext uri="{FF2B5EF4-FFF2-40B4-BE49-F238E27FC236}">
                  <a16:creationId xmlns:a16="http://schemas.microsoft.com/office/drawing/2014/main" id="{136F96F7-16E6-48A1-A211-0B4A4D0C8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8" name="Freeform 14">
              <a:extLst>
                <a:ext uri="{FF2B5EF4-FFF2-40B4-BE49-F238E27FC236}">
                  <a16:creationId xmlns:a16="http://schemas.microsoft.com/office/drawing/2014/main" id="{5C00D000-7FA5-40C4-AB6A-DE3A61AB8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9" name="Freeform 15">
              <a:extLst>
                <a:ext uri="{FF2B5EF4-FFF2-40B4-BE49-F238E27FC236}">
                  <a16:creationId xmlns:a16="http://schemas.microsoft.com/office/drawing/2014/main" id="{5AAEB880-A03D-4743-9060-D7A846FA6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50" name="Freeform 16">
              <a:extLst>
                <a:ext uri="{FF2B5EF4-FFF2-40B4-BE49-F238E27FC236}">
                  <a16:creationId xmlns:a16="http://schemas.microsoft.com/office/drawing/2014/main" id="{CC64DD68-0B96-4DE9-8FD5-3175E4A3F1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51" name="Freeform 17">
              <a:extLst>
                <a:ext uri="{FF2B5EF4-FFF2-40B4-BE49-F238E27FC236}">
                  <a16:creationId xmlns:a16="http://schemas.microsoft.com/office/drawing/2014/main" id="{69118400-C17B-4068-86D3-93CAE7702C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52" name="Freeform 18">
              <a:extLst>
                <a:ext uri="{FF2B5EF4-FFF2-40B4-BE49-F238E27FC236}">
                  <a16:creationId xmlns:a16="http://schemas.microsoft.com/office/drawing/2014/main" id="{117FA22F-CBA8-4CF5-B8CC-2D169B67E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3" name="Freeform 19">
              <a:extLst>
                <a:ext uri="{FF2B5EF4-FFF2-40B4-BE49-F238E27FC236}">
                  <a16:creationId xmlns:a16="http://schemas.microsoft.com/office/drawing/2014/main" id="{8FB2D443-8598-4CEE-AED2-BEF49AA95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54" name="Freeform 20">
              <a:extLst>
                <a:ext uri="{FF2B5EF4-FFF2-40B4-BE49-F238E27FC236}">
                  <a16:creationId xmlns:a16="http://schemas.microsoft.com/office/drawing/2014/main" id="{92593E33-68AF-485D-99D0-080CEA1971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55" name="Freeform 21">
              <a:extLst>
                <a:ext uri="{FF2B5EF4-FFF2-40B4-BE49-F238E27FC236}">
                  <a16:creationId xmlns:a16="http://schemas.microsoft.com/office/drawing/2014/main" id="{96A28427-575C-4904-AC4B-3DD62801D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56" name="Freeform 22">
              <a:extLst>
                <a:ext uri="{FF2B5EF4-FFF2-40B4-BE49-F238E27FC236}">
                  <a16:creationId xmlns:a16="http://schemas.microsoft.com/office/drawing/2014/main" id="{782FA736-DE89-4D13-B0A7-3906B32CE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sp>
        <p:nvSpPr>
          <p:cNvPr id="2" name="Title 1"/>
          <p:cNvSpPr>
            <a:spLocks noGrp="1"/>
          </p:cNvSpPr>
          <p:nvPr>
            <p:ph type="title"/>
          </p:nvPr>
        </p:nvSpPr>
        <p:spPr>
          <a:xfrm>
            <a:off x="1941909" y="4529540"/>
            <a:ext cx="6686550" cy="1162423"/>
          </a:xfrm>
        </p:spPr>
        <p:txBody>
          <a:bodyPr vert="horz" lIns="91440" tIns="45720" rIns="91440" bIns="45720" rtlCol="0" anchor="b">
            <a:normAutofit fontScale="90000"/>
          </a:bodyPr>
          <a:lstStyle/>
          <a:p>
            <a:r>
              <a:rPr lang="en-US" sz="5400" dirty="0"/>
              <a:t>1D Fourier Example...</a:t>
            </a:r>
          </a:p>
        </p:txBody>
      </p:sp>
      <p:grpSp>
        <p:nvGrpSpPr>
          <p:cNvPr id="58" name="Group 57">
            <a:extLst>
              <a:ext uri="{FF2B5EF4-FFF2-40B4-BE49-F238E27FC236}">
                <a16:creationId xmlns:a16="http://schemas.microsoft.com/office/drawing/2014/main" id="{6A54B62D-FC5C-4E1A-8D8B-279576FE53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59" name="Freeform 27">
              <a:extLst>
                <a:ext uri="{FF2B5EF4-FFF2-40B4-BE49-F238E27FC236}">
                  <a16:creationId xmlns:a16="http://schemas.microsoft.com/office/drawing/2014/main" id="{4706D2CB-CE4C-4F40-B189-FD7BB4466B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60" name="Freeform 28">
              <a:extLst>
                <a:ext uri="{FF2B5EF4-FFF2-40B4-BE49-F238E27FC236}">
                  <a16:creationId xmlns:a16="http://schemas.microsoft.com/office/drawing/2014/main" id="{2714CF7E-2DF6-4F91-8BB2-D62E8B549D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61" name="Freeform 29">
              <a:extLst>
                <a:ext uri="{FF2B5EF4-FFF2-40B4-BE49-F238E27FC236}">
                  <a16:creationId xmlns:a16="http://schemas.microsoft.com/office/drawing/2014/main" id="{F30DCFE1-624D-4D3C-AC61-757C2FF356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62" name="Freeform 30">
              <a:extLst>
                <a:ext uri="{FF2B5EF4-FFF2-40B4-BE49-F238E27FC236}">
                  <a16:creationId xmlns:a16="http://schemas.microsoft.com/office/drawing/2014/main" id="{BF08ABFE-DD31-4F1F-9520-93CC613CD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63" name="Freeform 31">
              <a:extLst>
                <a:ext uri="{FF2B5EF4-FFF2-40B4-BE49-F238E27FC236}">
                  <a16:creationId xmlns:a16="http://schemas.microsoft.com/office/drawing/2014/main" id="{ADFB2DBD-F00A-4820-876F-4E75F216B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64" name="Freeform 32">
              <a:extLst>
                <a:ext uri="{FF2B5EF4-FFF2-40B4-BE49-F238E27FC236}">
                  <a16:creationId xmlns:a16="http://schemas.microsoft.com/office/drawing/2014/main" id="{3F85387B-5668-4570-BC5C-AA89417C71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65" name="Freeform 33">
              <a:extLst>
                <a:ext uri="{FF2B5EF4-FFF2-40B4-BE49-F238E27FC236}">
                  <a16:creationId xmlns:a16="http://schemas.microsoft.com/office/drawing/2014/main" id="{FEA70EF6-623D-453D-8360-1B0C142A29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66" name="Freeform 34">
              <a:extLst>
                <a:ext uri="{FF2B5EF4-FFF2-40B4-BE49-F238E27FC236}">
                  <a16:creationId xmlns:a16="http://schemas.microsoft.com/office/drawing/2014/main" id="{FE3B449C-A5FE-44B9-A01C-A115C37D3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67" name="Freeform 35">
              <a:extLst>
                <a:ext uri="{FF2B5EF4-FFF2-40B4-BE49-F238E27FC236}">
                  <a16:creationId xmlns:a16="http://schemas.microsoft.com/office/drawing/2014/main" id="{BD672E89-DAB4-41AE-891D-6B6A52B0EA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68" name="Freeform 36">
              <a:extLst>
                <a:ext uri="{FF2B5EF4-FFF2-40B4-BE49-F238E27FC236}">
                  <a16:creationId xmlns:a16="http://schemas.microsoft.com/office/drawing/2014/main" id="{C69123C3-F0F9-4AA7-BA7B-9E5E0AF27E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9" name="Freeform 37">
              <a:extLst>
                <a:ext uri="{FF2B5EF4-FFF2-40B4-BE49-F238E27FC236}">
                  <a16:creationId xmlns:a16="http://schemas.microsoft.com/office/drawing/2014/main" id="{E10779C5-3DD9-489D-9A2D-EF45B7BE30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70" name="Freeform 38">
              <a:extLst>
                <a:ext uri="{FF2B5EF4-FFF2-40B4-BE49-F238E27FC236}">
                  <a16:creationId xmlns:a16="http://schemas.microsoft.com/office/drawing/2014/main" id="{1D3B4B35-2090-4DA8-ADBE-DD888B4E1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2" name="Rectangle 71">
            <a:extLst>
              <a:ext uri="{FF2B5EF4-FFF2-40B4-BE49-F238E27FC236}">
                <a16:creationId xmlns:a16="http://schemas.microsoft.com/office/drawing/2014/main" id="{46FA917F-43A3-4FA3-A085-59D0DC397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p:cNvPicPr>
            <a:picLocks noChangeAspect="1"/>
          </p:cNvPicPr>
          <p:nvPr/>
        </p:nvPicPr>
        <p:blipFill>
          <a:blip r:embed="rId3"/>
          <a:stretch>
            <a:fillRect/>
          </a:stretch>
        </p:blipFill>
        <p:spPr>
          <a:xfrm>
            <a:off x="1941909" y="1285122"/>
            <a:ext cx="6722031" cy="2957693"/>
          </a:xfrm>
          <a:prstGeom prst="rect">
            <a:avLst/>
          </a:prstGeom>
        </p:spPr>
      </p:pic>
      <p:sp>
        <p:nvSpPr>
          <p:cNvPr id="74" name="Freeform 33">
            <a:extLst>
              <a:ext uri="{FF2B5EF4-FFF2-40B4-BE49-F238E27FC236}">
                <a16:creationId xmlns:a16="http://schemas.microsoft.com/office/drawing/2014/main" id="{9CBF007B-8C8C-4F79-B037-9F4C61F9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Tree>
    <p:extLst>
      <p:ext uri="{BB962C8B-B14F-4D97-AF65-F5344CB8AC3E}">
        <p14:creationId xmlns:p14="http://schemas.microsoft.com/office/powerpoint/2010/main" val="3273076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2EC7880-C5D9-40A8-A6B0-3198AD07A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6918" y="645106"/>
            <a:ext cx="2737709" cy="1259894"/>
          </a:xfrm>
        </p:spPr>
        <p:txBody>
          <a:bodyPr>
            <a:normAutofit/>
          </a:bodyPr>
          <a:lstStyle/>
          <a:p>
            <a:r>
              <a:rPr lang="en-US" dirty="0"/>
              <a:t>1D Fourier Example</a:t>
            </a:r>
          </a:p>
        </p:txBody>
      </p:sp>
      <p:sp>
        <p:nvSpPr>
          <p:cNvPr id="11" name="Rectangle 10">
            <a:extLst>
              <a:ext uri="{FF2B5EF4-FFF2-40B4-BE49-F238E27FC236}">
                <a16:creationId xmlns:a16="http://schemas.microsoft.com/office/drawing/2014/main" id="{94543A62-A2AB-454A-878E-D3D9190D5F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486918" y="2133600"/>
            <a:ext cx="2737709" cy="3759253"/>
          </a:xfrm>
        </p:spPr>
        <p:txBody>
          <a:bodyPr>
            <a:normAutofit/>
          </a:bodyPr>
          <a:lstStyle/>
          <a:p>
            <a:endParaRPr lang="en-US"/>
          </a:p>
        </p:txBody>
      </p:sp>
      <p:pic>
        <p:nvPicPr>
          <p:cNvPr id="4" name="Picture 3"/>
          <p:cNvPicPr>
            <a:picLocks noChangeAspect="1"/>
          </p:cNvPicPr>
          <p:nvPr/>
        </p:nvPicPr>
        <p:blipFill rotWithShape="1">
          <a:blip r:embed="rId2"/>
          <a:srcRect l="8086" r="7771" b="1"/>
          <a:stretch/>
        </p:blipFill>
        <p:spPr>
          <a:xfrm>
            <a:off x="3464657" y="640080"/>
            <a:ext cx="5215183" cy="5252773"/>
          </a:xfrm>
          <a:prstGeom prst="rect">
            <a:avLst/>
          </a:prstGeom>
        </p:spPr>
      </p:pic>
      <p:sp>
        <p:nvSpPr>
          <p:cNvPr id="13" name="Freeform 11">
            <a:extLst>
              <a:ext uri="{FF2B5EF4-FFF2-40B4-BE49-F238E27FC236}">
                <a16:creationId xmlns:a16="http://schemas.microsoft.com/office/drawing/2014/main" id="{50553464-41F1-4160-9D02-7C5EC7013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61223"/>
            <a:ext cx="77852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67229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63516C8-F227-4B77-9AA7-61B9A0B78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B4BFCE-8A60-64DF-F1B1-786AE466AE91}"/>
              </a:ext>
            </a:extLst>
          </p:cNvPr>
          <p:cNvSpPr>
            <a:spLocks noGrp="1"/>
          </p:cNvSpPr>
          <p:nvPr>
            <p:ph type="title"/>
          </p:nvPr>
        </p:nvSpPr>
        <p:spPr>
          <a:xfrm>
            <a:off x="1944693" y="3979877"/>
            <a:ext cx="6683766" cy="778589"/>
          </a:xfrm>
        </p:spPr>
        <p:txBody>
          <a:bodyPr anchor="b">
            <a:normAutofit/>
          </a:bodyPr>
          <a:lstStyle/>
          <a:p>
            <a:r>
              <a:rPr lang="en-US" sz="2400"/>
              <a:t>1D Transformation</a:t>
            </a:r>
          </a:p>
        </p:txBody>
      </p:sp>
      <p:sp>
        <p:nvSpPr>
          <p:cNvPr id="13" name="Rectangle 12">
            <a:extLst>
              <a:ext uri="{FF2B5EF4-FFF2-40B4-BE49-F238E27FC236}">
                <a16:creationId xmlns:a16="http://schemas.microsoft.com/office/drawing/2014/main" id="{D91B420C-C4C8-44DF-96B2-FBD101464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4" name="Content Placeholder 3" descr="A white background with black text&#10;&#10;Description automatically generated">
            <a:extLst>
              <a:ext uri="{FF2B5EF4-FFF2-40B4-BE49-F238E27FC236}">
                <a16:creationId xmlns:a16="http://schemas.microsoft.com/office/drawing/2014/main" id="{0A1E3D08-A74D-7173-CB10-064E93E04B2B}"/>
              </a:ext>
            </a:extLst>
          </p:cNvPr>
          <p:cNvPicPr>
            <a:picLocks noChangeAspect="1"/>
          </p:cNvPicPr>
          <p:nvPr/>
        </p:nvPicPr>
        <p:blipFill>
          <a:blip r:embed="rId2"/>
          <a:stretch>
            <a:fillRect/>
          </a:stretch>
        </p:blipFill>
        <p:spPr>
          <a:xfrm>
            <a:off x="327863" y="1664209"/>
            <a:ext cx="8602046" cy="1974785"/>
          </a:xfrm>
          <a:prstGeom prst="rect">
            <a:avLst/>
          </a:prstGeom>
        </p:spPr>
      </p:pic>
      <p:sp>
        <p:nvSpPr>
          <p:cNvPr id="15" name="Freeform 33">
            <a:extLst>
              <a:ext uri="{FF2B5EF4-FFF2-40B4-BE49-F238E27FC236}">
                <a16:creationId xmlns:a16="http://schemas.microsoft.com/office/drawing/2014/main" id="{070928B1-3E69-44AC-A1EE-B4E4270A7A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69172"/>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8" name="Content Placeholder 7">
            <a:extLst>
              <a:ext uri="{FF2B5EF4-FFF2-40B4-BE49-F238E27FC236}">
                <a16:creationId xmlns:a16="http://schemas.microsoft.com/office/drawing/2014/main" id="{D197E635-9C20-05CB-AE0C-D29B9BDE4BCB}"/>
              </a:ext>
            </a:extLst>
          </p:cNvPr>
          <p:cNvSpPr>
            <a:spLocks noGrp="1"/>
          </p:cNvSpPr>
          <p:nvPr>
            <p:ph idx="1"/>
          </p:nvPr>
        </p:nvSpPr>
        <p:spPr>
          <a:xfrm>
            <a:off x="1941909" y="4845585"/>
            <a:ext cx="6686550" cy="1280890"/>
          </a:xfrm>
        </p:spPr>
        <p:txBody>
          <a:bodyPr>
            <a:normAutofit/>
          </a:bodyPr>
          <a:lstStyle/>
          <a:p>
            <a:endParaRPr lang="en-US"/>
          </a:p>
        </p:txBody>
      </p:sp>
    </p:spTree>
    <p:extLst>
      <p:ext uri="{BB962C8B-B14F-4D97-AF65-F5344CB8AC3E}">
        <p14:creationId xmlns:p14="http://schemas.microsoft.com/office/powerpoint/2010/main" val="26565284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lstStyle/>
          <a:p>
            <a:r>
              <a:rPr lang="en-US"/>
              <a:t>DFT Example</a:t>
            </a:r>
          </a:p>
        </p:txBody>
      </p:sp>
      <p:sp>
        <p:nvSpPr>
          <p:cNvPr id="10" name="Content Placeholder 9"/>
          <p:cNvSpPr>
            <a:spLocks noGrp="1"/>
          </p:cNvSpPr>
          <p:nvPr>
            <p:ph idx="1"/>
          </p:nvPr>
        </p:nvSpPr>
        <p:spPr>
          <a:xfrm>
            <a:off x="457200" y="1322718"/>
            <a:ext cx="8229600" cy="1259456"/>
          </a:xfrm>
        </p:spPr>
        <p:txBody>
          <a:bodyPr/>
          <a:lstStyle/>
          <a:p>
            <a:pPr marL="0" indent="0"/>
            <a:r>
              <a:rPr lang="en-US" dirty="0"/>
              <a:t>Given a row profile, compute the Fourier coefficients</a:t>
            </a:r>
          </a:p>
        </p:txBody>
      </p:sp>
      <p:pic>
        <p:nvPicPr>
          <p:cNvPr id="9" name="Picture 4"/>
          <p:cNvPicPr>
            <a:picLocks noChangeAspect="1" noChangeArrowheads="1"/>
          </p:cNvPicPr>
          <p:nvPr/>
        </p:nvPicPr>
        <p:blipFill>
          <a:blip r:embed="rId3"/>
          <a:srcRect/>
          <a:stretch>
            <a:fillRect/>
          </a:stretch>
        </p:blipFill>
        <p:spPr bwMode="auto">
          <a:xfrm>
            <a:off x="1143000" y="3917829"/>
            <a:ext cx="4114800" cy="1154243"/>
          </a:xfrm>
          <a:prstGeom prst="rect">
            <a:avLst/>
          </a:prstGeom>
          <a:ln>
            <a:solidFill>
              <a:schemeClr val="tx1"/>
            </a:solidFill>
          </a:ln>
          <a:effectLst>
            <a:outerShdw blurRad="292100" dist="139700" dir="2700000" algn="tl" rotWithShape="0">
              <a:srgbClr val="333333">
                <a:alpha val="65000"/>
              </a:srgbClr>
            </a:outerShdw>
          </a:effectLst>
        </p:spPr>
      </p:pic>
      <p:graphicFrame>
        <p:nvGraphicFramePr>
          <p:cNvPr id="11" name="Table 10"/>
          <p:cNvGraphicFramePr>
            <a:graphicFrameLocks noGrp="1"/>
          </p:cNvGraphicFramePr>
          <p:nvPr/>
        </p:nvGraphicFramePr>
        <p:xfrm>
          <a:off x="1004976" y="2582174"/>
          <a:ext cx="6705594" cy="741680"/>
        </p:xfrm>
        <a:graphic>
          <a:graphicData uri="http://schemas.openxmlformats.org/drawingml/2006/table">
            <a:tbl>
              <a:tblPr firstRow="1" bandRow="1">
                <a:tableStyleId>{5C22544A-7EE6-4342-B048-85BDC9FD1C3A}</a:tableStyleId>
              </a:tblPr>
              <a:tblGrid>
                <a:gridCol w="914397">
                  <a:extLst>
                    <a:ext uri="{9D8B030D-6E8A-4147-A177-3AD203B41FA5}">
                      <a16:colId xmlns:a16="http://schemas.microsoft.com/office/drawing/2014/main" val="20000"/>
                    </a:ext>
                  </a:extLst>
                </a:gridCol>
                <a:gridCol w="575735">
                  <a:extLst>
                    <a:ext uri="{9D8B030D-6E8A-4147-A177-3AD203B41FA5}">
                      <a16:colId xmlns:a16="http://schemas.microsoft.com/office/drawing/2014/main" val="20001"/>
                    </a:ext>
                  </a:extLst>
                </a:gridCol>
                <a:gridCol w="745066">
                  <a:extLst>
                    <a:ext uri="{9D8B030D-6E8A-4147-A177-3AD203B41FA5}">
                      <a16:colId xmlns:a16="http://schemas.microsoft.com/office/drawing/2014/main" val="20002"/>
                    </a:ext>
                  </a:extLst>
                </a:gridCol>
                <a:gridCol w="745066">
                  <a:extLst>
                    <a:ext uri="{9D8B030D-6E8A-4147-A177-3AD203B41FA5}">
                      <a16:colId xmlns:a16="http://schemas.microsoft.com/office/drawing/2014/main" val="20003"/>
                    </a:ext>
                  </a:extLst>
                </a:gridCol>
                <a:gridCol w="745066">
                  <a:extLst>
                    <a:ext uri="{9D8B030D-6E8A-4147-A177-3AD203B41FA5}">
                      <a16:colId xmlns:a16="http://schemas.microsoft.com/office/drawing/2014/main" val="20004"/>
                    </a:ext>
                  </a:extLst>
                </a:gridCol>
                <a:gridCol w="745066">
                  <a:extLst>
                    <a:ext uri="{9D8B030D-6E8A-4147-A177-3AD203B41FA5}">
                      <a16:colId xmlns:a16="http://schemas.microsoft.com/office/drawing/2014/main" val="20005"/>
                    </a:ext>
                  </a:extLst>
                </a:gridCol>
                <a:gridCol w="745066">
                  <a:extLst>
                    <a:ext uri="{9D8B030D-6E8A-4147-A177-3AD203B41FA5}">
                      <a16:colId xmlns:a16="http://schemas.microsoft.com/office/drawing/2014/main" val="20006"/>
                    </a:ext>
                  </a:extLst>
                </a:gridCol>
                <a:gridCol w="745066">
                  <a:extLst>
                    <a:ext uri="{9D8B030D-6E8A-4147-A177-3AD203B41FA5}">
                      <a16:colId xmlns:a16="http://schemas.microsoft.com/office/drawing/2014/main" val="20007"/>
                    </a:ext>
                  </a:extLst>
                </a:gridCol>
                <a:gridCol w="745066">
                  <a:extLst>
                    <a:ext uri="{9D8B030D-6E8A-4147-A177-3AD203B41FA5}">
                      <a16:colId xmlns:a16="http://schemas.microsoft.com/office/drawing/2014/main" val="20008"/>
                    </a:ext>
                  </a:extLst>
                </a:gridCol>
              </a:tblGrid>
              <a:tr h="370840">
                <a:tc>
                  <a:txBody>
                    <a:bodyPr/>
                    <a:lstStyle/>
                    <a:p>
                      <a:pPr algn="ctr"/>
                      <a:r>
                        <a:rPr lang="en-US" dirty="0">
                          <a:solidFill>
                            <a:schemeClr val="tx1"/>
                          </a:solidFill>
                        </a:rPr>
                        <a:t>Index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b="1" dirty="0">
                          <a:solidFill>
                            <a:schemeClr val="tx1"/>
                          </a:solidFill>
                        </a:rPr>
                        <a:t>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dirty="0">
                          <a:solidFill>
                            <a:schemeClr val="tx1"/>
                          </a:solidFill>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83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104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114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199995777"/>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a:lstStyle/>
          <a:p>
            <a:pPr eaLnBrk="1" hangingPunct="1"/>
            <a:r>
              <a:rPr lang="en-IE" sz="3323">
                <a:ea typeface="ＭＳ Ｐゴシック" panose="020B0600070205080204" pitchFamily="34" charset="-128"/>
              </a:rPr>
              <a:t>The Discrete Fourier Transform (DFT)</a:t>
            </a:r>
            <a:endParaRPr lang="en-US" sz="3323">
              <a:ea typeface="ＭＳ Ｐゴシック" panose="020B0600070205080204" pitchFamily="34" charset="-128"/>
            </a:endParaRPr>
          </a:p>
        </p:txBody>
      </p:sp>
      <p:sp>
        <p:nvSpPr>
          <p:cNvPr id="27652" name="Rectangle 3"/>
          <p:cNvSpPr>
            <a:spLocks noGrp="1" noChangeArrowheads="1"/>
          </p:cNvSpPr>
          <p:nvPr>
            <p:ph idx="1"/>
          </p:nvPr>
        </p:nvSpPr>
        <p:spPr/>
        <p:txBody>
          <a:bodyPr/>
          <a:lstStyle/>
          <a:p>
            <a:pPr marL="0" indent="0" eaLnBrk="1" hangingPunct="1"/>
            <a:r>
              <a:rPr lang="en-IE" dirty="0">
                <a:ea typeface="ＭＳ Ｐゴシック" panose="020B0600070205080204" pitchFamily="34" charset="-128"/>
              </a:rPr>
              <a:t>The </a:t>
            </a:r>
            <a:r>
              <a:rPr lang="en-IE" i="1" dirty="0">
                <a:ea typeface="ＭＳ Ｐゴシック" panose="020B0600070205080204" pitchFamily="34" charset="-128"/>
              </a:rPr>
              <a:t>Discrete Fourier</a:t>
            </a:r>
            <a:r>
              <a:rPr lang="en-IE" dirty="0">
                <a:ea typeface="ＭＳ Ｐゴシック" panose="020B0600070205080204" pitchFamily="34" charset="-128"/>
              </a:rPr>
              <a:t> </a:t>
            </a:r>
            <a:r>
              <a:rPr lang="en-IE" i="1" dirty="0">
                <a:ea typeface="ＭＳ Ｐゴシック" panose="020B0600070205080204" pitchFamily="34" charset="-128"/>
              </a:rPr>
              <a:t>Transform</a:t>
            </a:r>
            <a:r>
              <a:rPr lang="en-IE" dirty="0">
                <a:ea typeface="ＭＳ Ｐゴシック" panose="020B0600070205080204" pitchFamily="34" charset="-128"/>
              </a:rPr>
              <a:t> of </a:t>
            </a:r>
            <a:r>
              <a:rPr lang="en-IE" i="1" dirty="0">
                <a:latin typeface="Times New Roman" panose="02020603050405020304" pitchFamily="18" charset="0"/>
                <a:ea typeface="ＭＳ Ｐゴシック" panose="020B0600070205080204" pitchFamily="34" charset="-128"/>
              </a:rPr>
              <a:t>f(x, y)</a:t>
            </a:r>
            <a:r>
              <a:rPr lang="en-IE" dirty="0">
                <a:ea typeface="ＭＳ Ｐゴシック" panose="020B0600070205080204" pitchFamily="34" charset="-128"/>
              </a:rPr>
              <a:t>, for </a:t>
            </a:r>
            <a:r>
              <a:rPr lang="en-IE" i="1" dirty="0">
                <a:latin typeface="Times New Roman" panose="02020603050405020304" pitchFamily="18" charset="0"/>
                <a:ea typeface="ＭＳ Ｐゴシック" panose="020B0600070205080204" pitchFamily="34" charset="-128"/>
              </a:rPr>
              <a:t>x</a:t>
            </a:r>
            <a:r>
              <a:rPr lang="en-IE" dirty="0">
                <a:ea typeface="ＭＳ Ｐゴシック" panose="020B0600070205080204" pitchFamily="34" charset="-128"/>
              </a:rPr>
              <a:t> = 0, 1, 2…</a:t>
            </a:r>
            <a:r>
              <a:rPr lang="en-IE" dirty="0">
                <a:latin typeface="Times New Roman" panose="02020603050405020304" pitchFamily="18" charset="0"/>
                <a:ea typeface="ＭＳ Ｐゴシック" panose="020B0600070205080204" pitchFamily="34" charset="-128"/>
              </a:rPr>
              <a:t>M</a:t>
            </a:r>
            <a:r>
              <a:rPr lang="en-IE" dirty="0">
                <a:ea typeface="ＭＳ Ｐゴシック" panose="020B0600070205080204" pitchFamily="34" charset="-128"/>
              </a:rPr>
              <a:t>-1 and </a:t>
            </a:r>
            <a:r>
              <a:rPr lang="en-IE" i="1" dirty="0">
                <a:latin typeface="Times New Roman" panose="02020603050405020304" pitchFamily="18" charset="0"/>
                <a:ea typeface="ＭＳ Ｐゴシック" panose="020B0600070205080204" pitchFamily="34" charset="-128"/>
              </a:rPr>
              <a:t>y</a:t>
            </a:r>
            <a:r>
              <a:rPr lang="en-IE" dirty="0">
                <a:ea typeface="ＭＳ Ｐゴシック" panose="020B0600070205080204" pitchFamily="34" charset="-128"/>
              </a:rPr>
              <a:t> = 0,1,2…</a:t>
            </a:r>
            <a:r>
              <a:rPr lang="en-IE" dirty="0">
                <a:latin typeface="Times New Roman" panose="02020603050405020304" pitchFamily="18" charset="0"/>
                <a:ea typeface="ＭＳ Ｐゴシック" panose="020B0600070205080204" pitchFamily="34" charset="-128"/>
              </a:rPr>
              <a:t>N</a:t>
            </a:r>
            <a:r>
              <a:rPr lang="en-IE" dirty="0">
                <a:ea typeface="ＭＳ Ｐゴシック" panose="020B0600070205080204" pitchFamily="34" charset="-128"/>
              </a:rPr>
              <a:t>-1, denoted by </a:t>
            </a:r>
            <a:r>
              <a:rPr lang="en-IE" i="1" dirty="0">
                <a:latin typeface="Times New Roman" panose="02020603050405020304" pitchFamily="18" charset="0"/>
                <a:ea typeface="ＭＳ Ｐゴシック" panose="020B0600070205080204" pitchFamily="34" charset="-128"/>
              </a:rPr>
              <a:t>F(u, v),</a:t>
            </a:r>
            <a:r>
              <a:rPr lang="en-IE" dirty="0">
                <a:ea typeface="ＭＳ Ｐゴシック" panose="020B0600070205080204" pitchFamily="34" charset="-128"/>
              </a:rPr>
              <a:t> is given by the equation:</a:t>
            </a:r>
          </a:p>
          <a:p>
            <a:pPr marL="0" indent="0" eaLnBrk="1" hangingPunct="1"/>
            <a:endParaRPr lang="en-IE" dirty="0">
              <a:ea typeface="ＭＳ Ｐゴシック" panose="020B0600070205080204" pitchFamily="34" charset="-128"/>
            </a:endParaRPr>
          </a:p>
          <a:p>
            <a:pPr marL="0" indent="0" eaLnBrk="1" hangingPunct="1"/>
            <a:endParaRPr lang="en-IE" dirty="0">
              <a:ea typeface="ＭＳ Ｐゴシック" panose="020B0600070205080204" pitchFamily="34" charset="-128"/>
            </a:endParaRPr>
          </a:p>
          <a:p>
            <a:pPr marL="0" indent="0" eaLnBrk="1" hangingPunct="1"/>
            <a:endParaRPr lang="en-IE" dirty="0">
              <a:ea typeface="ＭＳ Ｐゴシック" panose="020B0600070205080204" pitchFamily="34" charset="-128"/>
            </a:endParaRPr>
          </a:p>
          <a:p>
            <a:pPr marL="0" indent="0" eaLnBrk="1" hangingPunct="1"/>
            <a:r>
              <a:rPr lang="en-IE" dirty="0">
                <a:ea typeface="ＭＳ Ｐゴシック" panose="020B0600070205080204" pitchFamily="34" charset="-128"/>
              </a:rPr>
              <a:t>for </a:t>
            </a:r>
            <a:r>
              <a:rPr lang="en-IE" i="1" dirty="0">
                <a:latin typeface="Times New Roman" panose="02020603050405020304" pitchFamily="18" charset="0"/>
                <a:ea typeface="ＭＳ Ｐゴシック" panose="020B0600070205080204" pitchFamily="34" charset="-128"/>
              </a:rPr>
              <a:t>u</a:t>
            </a:r>
            <a:r>
              <a:rPr lang="en-IE" dirty="0">
                <a:ea typeface="ＭＳ Ｐゴシック" panose="020B0600070205080204" pitchFamily="34" charset="-128"/>
              </a:rPr>
              <a:t> = 0, 1, 2…</a:t>
            </a:r>
            <a:r>
              <a:rPr lang="en-IE" dirty="0">
                <a:latin typeface="Times New Roman" panose="02020603050405020304" pitchFamily="18" charset="0"/>
                <a:ea typeface="ＭＳ Ｐゴシック" panose="020B0600070205080204" pitchFamily="34" charset="-128"/>
              </a:rPr>
              <a:t>M</a:t>
            </a:r>
            <a:r>
              <a:rPr lang="en-IE" dirty="0">
                <a:ea typeface="ＭＳ Ｐゴシック" panose="020B0600070205080204" pitchFamily="34" charset="-128"/>
              </a:rPr>
              <a:t>-1 and </a:t>
            </a:r>
            <a:r>
              <a:rPr lang="en-IE" i="1" dirty="0">
                <a:latin typeface="Times New Roman" panose="02020603050405020304" pitchFamily="18" charset="0"/>
                <a:ea typeface="ＭＳ Ｐゴシック" panose="020B0600070205080204" pitchFamily="34" charset="-128"/>
              </a:rPr>
              <a:t>v</a:t>
            </a:r>
            <a:r>
              <a:rPr lang="en-IE" dirty="0">
                <a:ea typeface="ＭＳ Ｐゴシック" panose="020B0600070205080204" pitchFamily="34" charset="-128"/>
              </a:rPr>
              <a:t> = 0, 1, 2…</a:t>
            </a:r>
            <a:r>
              <a:rPr lang="en-IE" dirty="0">
                <a:latin typeface="Times New Roman" panose="02020603050405020304" pitchFamily="18" charset="0"/>
                <a:ea typeface="ＭＳ Ｐゴシック" panose="020B0600070205080204" pitchFamily="34" charset="-128"/>
              </a:rPr>
              <a:t>N</a:t>
            </a:r>
            <a:r>
              <a:rPr lang="en-IE" dirty="0">
                <a:ea typeface="ＭＳ Ｐゴシック" panose="020B0600070205080204" pitchFamily="34" charset="-128"/>
              </a:rPr>
              <a:t>-1.</a:t>
            </a:r>
          </a:p>
          <a:p>
            <a:pPr marL="0" indent="0" eaLnBrk="1" hangingPunct="1"/>
            <a:r>
              <a:rPr lang="en-IE" sz="2400" dirty="0">
                <a:ea typeface="ＭＳ Ｐゴシック" panose="020B0600070205080204" pitchFamily="34" charset="-128"/>
              </a:rPr>
              <a:t>In this case the basis functions (</a:t>
            </a:r>
            <a:r>
              <a:rPr lang="en-IE" sz="2800" i="1" dirty="0" err="1">
                <a:ea typeface="ＭＳ Ｐゴシック" panose="020B0600070205080204" pitchFamily="34" charset="-128"/>
              </a:rPr>
              <a:t>e</a:t>
            </a:r>
            <a:r>
              <a:rPr lang="en-IE" sz="2800" i="1" baseline="50000" dirty="0" err="1">
                <a:ea typeface="ＭＳ Ｐゴシック" panose="020B0600070205080204" pitchFamily="34" charset="-128"/>
              </a:rPr>
              <a:t>j</a:t>
            </a:r>
            <a:r>
              <a:rPr lang="el-GR" sz="2800" i="1" baseline="50000" dirty="0">
                <a:ea typeface="ＭＳ Ｐゴシック" panose="020B0600070205080204" pitchFamily="34" charset="-128"/>
              </a:rPr>
              <a:t>θ</a:t>
            </a:r>
            <a:r>
              <a:rPr lang="en-IE" sz="2400" dirty="0">
                <a:ea typeface="ＭＳ Ｐゴシック" panose="020B0600070205080204" pitchFamily="34" charset="-128"/>
              </a:rPr>
              <a:t>) are sinusoidal (as by Euler’s Formula):</a:t>
            </a:r>
          </a:p>
          <a:p>
            <a:pPr marL="0" indent="0" eaLnBrk="1" hangingPunct="1"/>
            <a:endParaRPr lang="en-US" sz="1600" dirty="0">
              <a:ea typeface="ＭＳ Ｐゴシック" panose="020B0600070205080204" pitchFamily="34" charset="-128"/>
            </a:endParaRPr>
          </a:p>
          <a:p>
            <a:pPr marL="0" indent="0" eaLnBrk="1" hangingPunct="1"/>
            <a:r>
              <a:rPr lang="en-US" sz="1200" dirty="0">
                <a:ea typeface="ＭＳ Ｐゴシック" panose="020B0600070205080204" pitchFamily="34" charset="-128"/>
              </a:rPr>
              <a:t>Sinusoidal help LINK</a:t>
            </a:r>
            <a:r>
              <a:rPr lang="it-IT" sz="1200" dirty="0">
                <a:ea typeface="ＭＳ Ｐゴシック" panose="020B0600070205080204" pitchFamily="34" charset="-128"/>
              </a:rPr>
              <a:t>: </a:t>
            </a:r>
            <a:r>
              <a:rPr lang="en-US" sz="1200" dirty="0">
                <a:ea typeface="ＭＳ Ｐゴシック" panose="020B0600070205080204" pitchFamily="34" charset="-128"/>
              </a:rPr>
              <a:t>http://www.regentsprep.org/regents/math/algtrig/att7/sinusoidal.htm</a:t>
            </a:r>
          </a:p>
        </p:txBody>
      </p:sp>
      <p:graphicFrame>
        <p:nvGraphicFramePr>
          <p:cNvPr id="27650" name="Object 2"/>
          <p:cNvGraphicFramePr>
            <a:graphicFrameLocks noChangeAspect="1"/>
          </p:cNvGraphicFramePr>
          <p:nvPr/>
        </p:nvGraphicFramePr>
        <p:xfrm>
          <a:off x="827943" y="3026020"/>
          <a:ext cx="8129954" cy="1459523"/>
        </p:xfrm>
        <a:graphic>
          <a:graphicData uri="http://schemas.openxmlformats.org/presentationml/2006/ole">
            <mc:AlternateContent xmlns:mc="http://schemas.openxmlformats.org/markup-compatibility/2006">
              <mc:Choice xmlns:v="urn:schemas-microsoft-com:vml" Requires="v">
                <p:oleObj name="Equation" r:id="rId3" imgW="2286000" imgH="444240" progId="Equation.3">
                  <p:embed/>
                </p:oleObj>
              </mc:Choice>
              <mc:Fallback>
                <p:oleObj name="Equation" r:id="rId3" imgW="2286000" imgH="444240" progId="Equation.3">
                  <p:embed/>
                  <p:pic>
                    <p:nvPicPr>
                      <p:cNvPr id="27650" name="Object 2"/>
                      <p:cNvPicPr>
                        <a:picLocks noChangeAspect="1" noChangeArrowheads="1"/>
                      </p:cNvPicPr>
                      <p:nvPr/>
                    </p:nvPicPr>
                    <p:blipFill>
                      <a:blip r:embed="rId4"/>
                      <a:srcRect/>
                      <a:stretch>
                        <a:fillRect/>
                      </a:stretch>
                    </p:blipFill>
                    <p:spPr bwMode="auto">
                      <a:xfrm>
                        <a:off x="827943" y="3026020"/>
                        <a:ext cx="8129954" cy="14595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 name="Picture 1"/>
          <p:cNvPicPr>
            <a:picLocks noChangeAspect="1"/>
          </p:cNvPicPr>
          <p:nvPr/>
        </p:nvPicPr>
        <p:blipFill>
          <a:blip r:embed="rId5"/>
          <a:stretch>
            <a:fillRect/>
          </a:stretch>
        </p:blipFill>
        <p:spPr>
          <a:xfrm>
            <a:off x="4222689" y="5780973"/>
            <a:ext cx="3649988" cy="441895"/>
          </a:xfrm>
          <a:prstGeom prst="rect">
            <a:avLst/>
          </a:prstGeom>
        </p:spPr>
      </p:pic>
    </p:spTree>
    <p:extLst>
      <p:ext uri="{BB962C8B-B14F-4D97-AF65-F5344CB8AC3E}">
        <p14:creationId xmlns:p14="http://schemas.microsoft.com/office/powerpoint/2010/main" val="42471961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FF803-D9CB-5265-E8DD-B550DD9536F9}"/>
              </a:ext>
            </a:extLst>
          </p:cNvPr>
          <p:cNvSpPr>
            <a:spLocks noGrp="1"/>
          </p:cNvSpPr>
          <p:nvPr>
            <p:ph type="title"/>
          </p:nvPr>
        </p:nvSpPr>
        <p:spPr/>
        <p:txBody>
          <a:bodyPr/>
          <a:lstStyle/>
          <a:p>
            <a:r>
              <a:rPr lang="en-US" dirty="0"/>
              <a:t>Example</a:t>
            </a:r>
          </a:p>
        </p:txBody>
      </p:sp>
      <p:pic>
        <p:nvPicPr>
          <p:cNvPr id="7" name="Content Placeholder 6">
            <a:extLst>
              <a:ext uri="{FF2B5EF4-FFF2-40B4-BE49-F238E27FC236}">
                <a16:creationId xmlns:a16="http://schemas.microsoft.com/office/drawing/2014/main" id="{B0800924-2089-A220-1CCB-9339742754F4}"/>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659125" y="2940585"/>
            <a:ext cx="6591300" cy="1596330"/>
          </a:xfrm>
        </p:spPr>
      </p:pic>
    </p:spTree>
    <p:extLst>
      <p:ext uri="{BB962C8B-B14F-4D97-AF65-F5344CB8AC3E}">
        <p14:creationId xmlns:p14="http://schemas.microsoft.com/office/powerpoint/2010/main" val="3765991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C81A-3669-CAC4-EBD4-CFDFAE259226}"/>
              </a:ext>
            </a:extLst>
          </p:cNvPr>
          <p:cNvSpPr>
            <a:spLocks noGrp="1"/>
          </p:cNvSpPr>
          <p:nvPr>
            <p:ph type="title"/>
          </p:nvPr>
        </p:nvSpPr>
        <p:spPr/>
        <p:txBody>
          <a:bodyPr/>
          <a:lstStyle/>
          <a:p>
            <a:r>
              <a:rPr lang="en-US" dirty="0"/>
              <a:t>Example...</a:t>
            </a:r>
          </a:p>
        </p:txBody>
      </p:sp>
      <p:pic>
        <p:nvPicPr>
          <p:cNvPr id="7" name="Content Placeholder 6">
            <a:extLst>
              <a:ext uri="{FF2B5EF4-FFF2-40B4-BE49-F238E27FC236}">
                <a16:creationId xmlns:a16="http://schemas.microsoft.com/office/drawing/2014/main" id="{AD493915-91A5-5C51-D807-757DD01DA8DA}"/>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943100" y="2894078"/>
            <a:ext cx="6591300" cy="2257294"/>
          </a:xfrm>
        </p:spPr>
      </p:pic>
    </p:spTree>
    <p:extLst>
      <p:ext uri="{BB962C8B-B14F-4D97-AF65-F5344CB8AC3E}">
        <p14:creationId xmlns:p14="http://schemas.microsoft.com/office/powerpoint/2010/main" val="2390694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IE">
                <a:ea typeface="ＭＳ Ｐゴシック" panose="020B0600070205080204" pitchFamily="34" charset="-128"/>
              </a:rPr>
              <a:t>Contents</a:t>
            </a:r>
            <a:endParaRPr lang="en-US">
              <a:ea typeface="ＭＳ Ｐゴシック" panose="020B0600070205080204" pitchFamily="34" charset="-128"/>
            </a:endParaRPr>
          </a:p>
        </p:txBody>
      </p:sp>
      <p:sp>
        <p:nvSpPr>
          <p:cNvPr id="17411" name="Rectangle 3"/>
          <p:cNvSpPr>
            <a:spLocks noGrp="1" noChangeArrowheads="1"/>
          </p:cNvSpPr>
          <p:nvPr>
            <p:ph idx="1"/>
          </p:nvPr>
        </p:nvSpPr>
        <p:spPr/>
        <p:txBody>
          <a:bodyPr/>
          <a:lstStyle/>
          <a:p>
            <a:pPr marL="0" indent="0" eaLnBrk="1" hangingPunct="1"/>
            <a:r>
              <a:rPr lang="en-IE" dirty="0">
                <a:ea typeface="ＭＳ Ｐゴシック" panose="020B0600070205080204" pitchFamily="34" charset="-128"/>
              </a:rPr>
              <a:t>In this lecture we will look at image enhancement in the frequency domain</a:t>
            </a:r>
          </a:p>
          <a:p>
            <a:pPr lvl="1" eaLnBrk="1" hangingPunct="1"/>
            <a:r>
              <a:rPr lang="en-IE" dirty="0">
                <a:ea typeface="ＭＳ Ｐゴシック" panose="020B0600070205080204" pitchFamily="34" charset="-128"/>
              </a:rPr>
              <a:t>Jean Baptiste Joseph Fourier</a:t>
            </a:r>
          </a:p>
          <a:p>
            <a:pPr lvl="1" eaLnBrk="1" hangingPunct="1"/>
            <a:r>
              <a:rPr lang="en-IE" dirty="0">
                <a:ea typeface="ＭＳ Ｐゴシック" panose="020B0600070205080204" pitchFamily="34" charset="-128"/>
              </a:rPr>
              <a:t>The Fourier series &amp; the Fourier transform</a:t>
            </a:r>
          </a:p>
          <a:p>
            <a:pPr lvl="1" eaLnBrk="1" hangingPunct="1"/>
            <a:r>
              <a:rPr lang="en-IE" b="1" dirty="0">
                <a:ea typeface="ＭＳ Ｐゴシック" panose="020B0600070205080204" pitchFamily="34" charset="-128"/>
              </a:rPr>
              <a:t>Filtering</a:t>
            </a:r>
            <a:r>
              <a:rPr lang="en-IE" dirty="0">
                <a:ea typeface="ＭＳ Ｐゴシック" panose="020B0600070205080204" pitchFamily="34" charset="-128"/>
              </a:rPr>
              <a:t>: Image Processing in the frequency domain</a:t>
            </a:r>
          </a:p>
          <a:p>
            <a:pPr lvl="2" eaLnBrk="1" hangingPunct="1"/>
            <a:r>
              <a:rPr lang="en-IE" dirty="0">
                <a:ea typeface="ＭＳ Ｐゴシック" panose="020B0600070205080204" pitchFamily="34" charset="-128"/>
              </a:rPr>
              <a:t>Image smoothing</a:t>
            </a:r>
          </a:p>
          <a:p>
            <a:pPr lvl="2" eaLnBrk="1" hangingPunct="1"/>
            <a:r>
              <a:rPr lang="en-IE" dirty="0">
                <a:ea typeface="ＭＳ Ｐゴシック" panose="020B0600070205080204" pitchFamily="34" charset="-128"/>
              </a:rPr>
              <a:t>Image sharpening</a:t>
            </a:r>
          </a:p>
        </p:txBody>
      </p:sp>
    </p:spTree>
    <p:extLst>
      <p:ext uri="{BB962C8B-B14F-4D97-AF65-F5344CB8AC3E}">
        <p14:creationId xmlns:p14="http://schemas.microsoft.com/office/powerpoint/2010/main" val="40135713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2212B-CF28-28C7-3C4F-639A3F1AB37C}"/>
              </a:ext>
            </a:extLst>
          </p:cNvPr>
          <p:cNvSpPr>
            <a:spLocks noGrp="1"/>
          </p:cNvSpPr>
          <p:nvPr>
            <p:ph type="title"/>
          </p:nvPr>
        </p:nvSpPr>
        <p:spPr/>
        <p:txBody>
          <a:bodyPr/>
          <a:lstStyle/>
          <a:p>
            <a:r>
              <a:rPr lang="en-US" dirty="0"/>
              <a:t>Example...</a:t>
            </a:r>
          </a:p>
        </p:txBody>
      </p:sp>
      <p:pic>
        <p:nvPicPr>
          <p:cNvPr id="4" name="Content Placeholder 3" descr="A diagram of a graph&#10;&#10;Description automatically generated">
            <a:extLst>
              <a:ext uri="{FF2B5EF4-FFF2-40B4-BE49-F238E27FC236}">
                <a16:creationId xmlns:a16="http://schemas.microsoft.com/office/drawing/2014/main" id="{C90CD0FC-A1B0-48A9-9A7A-0A1713E287B0}"/>
              </a:ext>
            </a:extLst>
          </p:cNvPr>
          <p:cNvPicPr>
            <a:picLocks noGrp="1" noChangeAspect="1"/>
          </p:cNvPicPr>
          <p:nvPr>
            <p:ph idx="1"/>
          </p:nvPr>
        </p:nvPicPr>
        <p:blipFill>
          <a:blip r:embed="rId2"/>
          <a:stretch>
            <a:fillRect/>
          </a:stretch>
        </p:blipFill>
        <p:spPr>
          <a:xfrm>
            <a:off x="1943100" y="2425119"/>
            <a:ext cx="6591300" cy="3195211"/>
          </a:xfrm>
        </p:spPr>
      </p:pic>
    </p:spTree>
    <p:extLst>
      <p:ext uri="{BB962C8B-B14F-4D97-AF65-F5344CB8AC3E}">
        <p14:creationId xmlns:p14="http://schemas.microsoft.com/office/powerpoint/2010/main" val="24300891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2D DFT</a:t>
            </a:r>
          </a:p>
        </p:txBody>
      </p:sp>
      <p:sp>
        <p:nvSpPr>
          <p:cNvPr id="3" name="Content Placeholder 2"/>
          <p:cNvSpPr>
            <a:spLocks noGrp="1"/>
          </p:cNvSpPr>
          <p:nvPr>
            <p:ph idx="1"/>
          </p:nvPr>
        </p:nvSpPr>
        <p:spPr/>
        <p:txBody>
          <a:bodyPr/>
          <a:lstStyle/>
          <a:p>
            <a:r>
              <a:rPr lang="en-US" sz="2800" dirty="0"/>
              <a:t>Each DFT coefficient is a complex value</a:t>
            </a:r>
          </a:p>
          <a:p>
            <a:pPr lvl="1"/>
            <a:r>
              <a:rPr lang="en-US" sz="2400" dirty="0"/>
              <a:t>There is a single DFT coefficient for each spatial sample</a:t>
            </a:r>
          </a:p>
          <a:p>
            <a:pPr lvl="1"/>
            <a:r>
              <a:rPr lang="en-US" sz="2400" dirty="0"/>
              <a:t>A complex value is expressed by two real values in either Cartesian or polar coordinate space.</a:t>
            </a:r>
          </a:p>
          <a:p>
            <a:pPr lvl="2"/>
            <a:r>
              <a:rPr lang="en-US" sz="2000" dirty="0"/>
              <a:t>Cartesian: R(</a:t>
            </a:r>
            <a:r>
              <a:rPr lang="en-US" sz="2000" dirty="0" err="1"/>
              <a:t>u,v</a:t>
            </a:r>
            <a:r>
              <a:rPr lang="en-US" sz="2000" dirty="0"/>
              <a:t>) is the </a:t>
            </a:r>
            <a:r>
              <a:rPr lang="en-US" sz="2000" i="1" dirty="0"/>
              <a:t>real</a:t>
            </a:r>
            <a:r>
              <a:rPr lang="en-US" sz="2000" dirty="0"/>
              <a:t> and I(u, v) the </a:t>
            </a:r>
            <a:r>
              <a:rPr lang="en-US" sz="2000" i="1" dirty="0"/>
              <a:t>imaginary</a:t>
            </a:r>
            <a:r>
              <a:rPr lang="en-US" sz="2000" dirty="0"/>
              <a:t> component</a:t>
            </a:r>
          </a:p>
          <a:p>
            <a:pPr lvl="2"/>
            <a:endParaRPr lang="en-US" sz="2000" dirty="0"/>
          </a:p>
          <a:p>
            <a:pPr lvl="2"/>
            <a:endParaRPr lang="en-US" sz="2000" dirty="0"/>
          </a:p>
          <a:p>
            <a:pPr lvl="2"/>
            <a:r>
              <a:rPr lang="en-US" sz="2000" dirty="0"/>
              <a:t>Polar: |F(</a:t>
            </a:r>
            <a:r>
              <a:rPr lang="en-US" sz="2000" dirty="0" err="1"/>
              <a:t>u,v</a:t>
            </a:r>
            <a:r>
              <a:rPr lang="en-US" sz="2000" dirty="0"/>
              <a:t>)| is the </a:t>
            </a:r>
            <a:r>
              <a:rPr lang="en-US" sz="2000" b="1" i="1" dirty="0"/>
              <a:t>magnitude</a:t>
            </a:r>
            <a:r>
              <a:rPr lang="en-US" sz="2000" dirty="0"/>
              <a:t> and phi(</a:t>
            </a:r>
            <a:r>
              <a:rPr lang="en-US" sz="2000" dirty="0" err="1"/>
              <a:t>u,v</a:t>
            </a:r>
            <a:r>
              <a:rPr lang="en-US" sz="2000" dirty="0"/>
              <a:t>) the </a:t>
            </a:r>
            <a:r>
              <a:rPr lang="en-US" sz="2000" b="1" i="1" dirty="0"/>
              <a:t>phase</a:t>
            </a:r>
          </a:p>
        </p:txBody>
      </p:sp>
      <p:pic>
        <p:nvPicPr>
          <p:cNvPr id="3074" name="Picture 2"/>
          <p:cNvPicPr>
            <a:picLocks noChangeAspect="1" noChangeArrowheads="1"/>
          </p:cNvPicPr>
          <p:nvPr/>
        </p:nvPicPr>
        <p:blipFill>
          <a:blip r:embed="rId3"/>
          <a:srcRect/>
          <a:stretch>
            <a:fillRect/>
          </a:stretch>
        </p:blipFill>
        <p:spPr bwMode="auto">
          <a:xfrm>
            <a:off x="2286000" y="4191000"/>
            <a:ext cx="4667250" cy="676275"/>
          </a:xfrm>
          <a:prstGeom prst="rect">
            <a:avLst/>
          </a:prstGeom>
          <a:noFill/>
          <a:ln w="9525">
            <a:noFill/>
            <a:miter lim="800000"/>
            <a:headEnd/>
            <a:tailEnd/>
          </a:ln>
          <a:effectLst/>
        </p:spPr>
      </p:pic>
      <p:pic>
        <p:nvPicPr>
          <p:cNvPr id="3075" name="Picture 3"/>
          <p:cNvPicPr>
            <a:picLocks noChangeAspect="1" noChangeArrowheads="1"/>
          </p:cNvPicPr>
          <p:nvPr/>
        </p:nvPicPr>
        <p:blipFill>
          <a:blip r:embed="rId4"/>
          <a:srcRect/>
          <a:stretch>
            <a:fillRect/>
          </a:stretch>
        </p:blipFill>
        <p:spPr bwMode="auto">
          <a:xfrm>
            <a:off x="2363457" y="5421973"/>
            <a:ext cx="4305300" cy="609600"/>
          </a:xfrm>
          <a:prstGeom prst="rect">
            <a:avLst/>
          </a:prstGeom>
          <a:noFill/>
          <a:ln w="9525">
            <a:noFill/>
            <a:miter lim="800000"/>
            <a:headEnd/>
            <a:tailEnd/>
          </a:ln>
          <a:effectLst/>
        </p:spPr>
      </p:pic>
    </p:spTree>
    <p:extLst>
      <p:ext uri="{BB962C8B-B14F-4D97-AF65-F5344CB8AC3E}">
        <p14:creationId xmlns:p14="http://schemas.microsoft.com/office/powerpoint/2010/main" val="1162658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2D DFT</a:t>
            </a:r>
          </a:p>
        </p:txBody>
      </p:sp>
      <p:sp>
        <p:nvSpPr>
          <p:cNvPr id="3" name="Content Placeholder 2"/>
          <p:cNvSpPr>
            <a:spLocks noGrp="1"/>
          </p:cNvSpPr>
          <p:nvPr>
            <p:ph idx="1"/>
          </p:nvPr>
        </p:nvSpPr>
        <p:spPr/>
        <p:txBody>
          <a:bodyPr/>
          <a:lstStyle/>
          <a:p>
            <a:r>
              <a:rPr lang="en-US" sz="2800" dirty="0"/>
              <a:t>Representing the DFT coefficients as magnitude and phase is a more useful for processing and reasoning.</a:t>
            </a:r>
          </a:p>
          <a:p>
            <a:pPr lvl="1"/>
            <a:r>
              <a:rPr lang="en-US" sz="2400" dirty="0"/>
              <a:t>The magnitude is a measure of strength or length</a:t>
            </a:r>
          </a:p>
          <a:p>
            <a:pPr lvl="1"/>
            <a:r>
              <a:rPr lang="en-US" sz="2400" dirty="0"/>
              <a:t>The phase is a direction and lies in [-pi, +pi]</a:t>
            </a:r>
          </a:p>
          <a:p>
            <a:r>
              <a:rPr lang="en-US" sz="2800" dirty="0"/>
              <a:t>The </a:t>
            </a:r>
            <a:r>
              <a:rPr lang="en-US" sz="2800" b="1" dirty="0"/>
              <a:t>magnitude</a:t>
            </a:r>
            <a:r>
              <a:rPr lang="en-US" sz="2800" dirty="0"/>
              <a:t> and </a:t>
            </a:r>
            <a:r>
              <a:rPr lang="en-US" sz="2800" b="1" dirty="0"/>
              <a:t>phase</a:t>
            </a:r>
            <a:r>
              <a:rPr lang="en-US" sz="2800" dirty="0"/>
              <a:t> are easily obtained from the real and imaginary values</a:t>
            </a:r>
          </a:p>
          <a:p>
            <a:pPr lvl="1"/>
            <a:endParaRPr lang="en-US" sz="2400" dirty="0"/>
          </a:p>
        </p:txBody>
      </p:sp>
      <p:pic>
        <p:nvPicPr>
          <p:cNvPr id="4099" name="Picture 3"/>
          <p:cNvPicPr>
            <a:picLocks noChangeAspect="1" noChangeArrowheads="1"/>
          </p:cNvPicPr>
          <p:nvPr/>
        </p:nvPicPr>
        <p:blipFill>
          <a:blip r:embed="rId3"/>
          <a:srcRect/>
          <a:stretch>
            <a:fillRect/>
          </a:stretch>
        </p:blipFill>
        <p:spPr bwMode="auto">
          <a:xfrm>
            <a:off x="1524000" y="4684145"/>
            <a:ext cx="6067425" cy="1704975"/>
          </a:xfrm>
          <a:prstGeom prst="rect">
            <a:avLst/>
          </a:prstGeom>
          <a:noFill/>
          <a:ln w="9525">
            <a:noFill/>
            <a:miter lim="800000"/>
            <a:headEnd/>
            <a:tailEnd/>
          </a:ln>
          <a:effectLst/>
        </p:spPr>
      </p:pic>
    </p:spTree>
    <p:extLst>
      <p:ext uri="{BB962C8B-B14F-4D97-AF65-F5344CB8AC3E}">
        <p14:creationId xmlns:p14="http://schemas.microsoft.com/office/powerpoint/2010/main" val="9696838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63516C8-F227-4B77-9AA7-61B9A0B78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1C1BA8-F51F-39BF-3EBD-809E71CCD669}"/>
              </a:ext>
            </a:extLst>
          </p:cNvPr>
          <p:cNvSpPr>
            <a:spLocks noGrp="1"/>
          </p:cNvSpPr>
          <p:nvPr>
            <p:ph type="title"/>
          </p:nvPr>
        </p:nvSpPr>
        <p:spPr>
          <a:xfrm>
            <a:off x="1944693" y="3979877"/>
            <a:ext cx="6683766" cy="778589"/>
          </a:xfrm>
        </p:spPr>
        <p:txBody>
          <a:bodyPr anchor="b">
            <a:normAutofit/>
          </a:bodyPr>
          <a:lstStyle/>
          <a:p>
            <a:r>
              <a:rPr lang="en-US" sz="2400"/>
              <a:t>2D Transformation</a:t>
            </a:r>
          </a:p>
        </p:txBody>
      </p:sp>
      <p:sp>
        <p:nvSpPr>
          <p:cNvPr id="13" name="Rectangle 12">
            <a:extLst>
              <a:ext uri="{FF2B5EF4-FFF2-40B4-BE49-F238E27FC236}">
                <a16:creationId xmlns:a16="http://schemas.microsoft.com/office/drawing/2014/main" id="{D91B420C-C4C8-44DF-96B2-FBD101464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4" name="Content Placeholder 3" descr="A screenshot of a math test&#10;&#10;Description automatically generated">
            <a:extLst>
              <a:ext uri="{FF2B5EF4-FFF2-40B4-BE49-F238E27FC236}">
                <a16:creationId xmlns:a16="http://schemas.microsoft.com/office/drawing/2014/main" id="{B702A8F0-D68F-7FD5-CD85-92ACF80359B8}"/>
              </a:ext>
            </a:extLst>
          </p:cNvPr>
          <p:cNvPicPr>
            <a:picLocks noChangeAspect="1"/>
          </p:cNvPicPr>
          <p:nvPr/>
        </p:nvPicPr>
        <p:blipFill>
          <a:blip r:embed="rId2"/>
          <a:stretch>
            <a:fillRect/>
          </a:stretch>
        </p:blipFill>
        <p:spPr>
          <a:xfrm>
            <a:off x="1935599" y="1070028"/>
            <a:ext cx="6692860" cy="2309036"/>
          </a:xfrm>
          <a:prstGeom prst="rect">
            <a:avLst/>
          </a:prstGeom>
        </p:spPr>
      </p:pic>
      <p:sp>
        <p:nvSpPr>
          <p:cNvPr id="15" name="Freeform 33">
            <a:extLst>
              <a:ext uri="{FF2B5EF4-FFF2-40B4-BE49-F238E27FC236}">
                <a16:creationId xmlns:a16="http://schemas.microsoft.com/office/drawing/2014/main" id="{070928B1-3E69-44AC-A1EE-B4E4270A7A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69172"/>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8" name="Content Placeholder 7">
            <a:extLst>
              <a:ext uri="{FF2B5EF4-FFF2-40B4-BE49-F238E27FC236}">
                <a16:creationId xmlns:a16="http://schemas.microsoft.com/office/drawing/2014/main" id="{9B4D4918-AED7-B5DF-D56A-C5C15027D1EF}"/>
              </a:ext>
            </a:extLst>
          </p:cNvPr>
          <p:cNvSpPr>
            <a:spLocks noGrp="1"/>
          </p:cNvSpPr>
          <p:nvPr>
            <p:ph idx="1"/>
          </p:nvPr>
        </p:nvSpPr>
        <p:spPr>
          <a:xfrm>
            <a:off x="1941909" y="4845585"/>
            <a:ext cx="6686550" cy="1280890"/>
          </a:xfrm>
        </p:spPr>
        <p:txBody>
          <a:bodyPr>
            <a:normAutofit/>
          </a:bodyPr>
          <a:lstStyle/>
          <a:p>
            <a:endParaRPr lang="en-US"/>
          </a:p>
        </p:txBody>
      </p:sp>
    </p:spTree>
    <p:extLst>
      <p:ext uri="{BB962C8B-B14F-4D97-AF65-F5344CB8AC3E}">
        <p14:creationId xmlns:p14="http://schemas.microsoft.com/office/powerpoint/2010/main" val="909180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IE">
                <a:ea typeface="ＭＳ Ｐゴシック" panose="020B0600070205080204" pitchFamily="34" charset="-128"/>
              </a:rPr>
              <a:t>DFT &amp; Images</a:t>
            </a:r>
            <a:endParaRPr lang="en-US">
              <a:ea typeface="ＭＳ Ｐゴシック" panose="020B0600070205080204" pitchFamily="34" charset="-128"/>
            </a:endParaRPr>
          </a:p>
        </p:txBody>
      </p:sp>
      <p:sp>
        <p:nvSpPr>
          <p:cNvPr id="29699" name="Rectangle 3"/>
          <p:cNvSpPr>
            <a:spLocks noGrp="1" noChangeArrowheads="1"/>
          </p:cNvSpPr>
          <p:nvPr>
            <p:ph idx="1"/>
          </p:nvPr>
        </p:nvSpPr>
        <p:spPr/>
        <p:txBody>
          <a:bodyPr/>
          <a:lstStyle/>
          <a:p>
            <a:pPr marL="0" indent="0" eaLnBrk="1" hangingPunct="1"/>
            <a:r>
              <a:rPr lang="en-IE">
                <a:ea typeface="ＭＳ Ｐゴシック" panose="020B0600070205080204" pitchFamily="34" charset="-128"/>
              </a:rPr>
              <a:t>The DFT of a two dimensional image can be visualised by showing the spectrum of the images component frequencies</a:t>
            </a:r>
            <a:endParaRPr lang="en-US">
              <a:ea typeface="ＭＳ Ｐゴシック" panose="020B0600070205080204" pitchFamily="34" charset="-128"/>
            </a:endParaRPr>
          </a:p>
        </p:txBody>
      </p:sp>
      <p:pic>
        <p:nvPicPr>
          <p:cNvPr id="29700" name="Picture 4"/>
          <p:cNvPicPr>
            <a:picLocks noChangeAspect="1" noChangeArrowheads="1"/>
          </p:cNvPicPr>
          <p:nvPr/>
        </p:nvPicPr>
        <p:blipFill>
          <a:blip r:embed="rId3">
            <a:extLst>
              <a:ext uri="{28A0092B-C50C-407E-A947-70E740481C1C}">
                <a14:useLocalDpi xmlns:a14="http://schemas.microsoft.com/office/drawing/2010/main" val="0"/>
              </a:ext>
            </a:extLst>
          </a:blip>
          <a:srcRect l="55798" t="17006"/>
          <a:stretch>
            <a:fillRect/>
          </a:stretch>
        </p:blipFill>
        <p:spPr bwMode="auto">
          <a:xfrm>
            <a:off x="5624146" y="3187213"/>
            <a:ext cx="2795954" cy="2574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702" name="Group 10"/>
          <p:cNvGrpSpPr>
            <a:grpSpLocks/>
          </p:cNvGrpSpPr>
          <p:nvPr/>
        </p:nvGrpSpPr>
        <p:grpSpPr bwMode="auto">
          <a:xfrm>
            <a:off x="839666" y="3108081"/>
            <a:ext cx="2803280" cy="2614246"/>
            <a:chOff x="1123" y="1384"/>
            <a:chExt cx="1766" cy="1784"/>
          </a:xfrm>
        </p:grpSpPr>
        <p:pic>
          <p:nvPicPr>
            <p:cNvPr id="29704" name="Picture 8"/>
            <p:cNvPicPr>
              <a:picLocks noChangeAspect="1" noChangeArrowheads="1"/>
            </p:cNvPicPr>
            <p:nvPr/>
          </p:nvPicPr>
          <p:blipFill>
            <a:blip r:embed="rId3">
              <a:extLst>
                <a:ext uri="{28A0092B-C50C-407E-A947-70E740481C1C}">
                  <a14:useLocalDpi xmlns:a14="http://schemas.microsoft.com/office/drawing/2010/main" val="0"/>
                </a:ext>
              </a:extLst>
            </a:blip>
            <a:srcRect l="19879" r="35919" b="15730"/>
            <a:stretch>
              <a:fillRect/>
            </a:stretch>
          </p:blipFill>
          <p:spPr bwMode="auto">
            <a:xfrm>
              <a:off x="1123" y="1384"/>
              <a:ext cx="1761" cy="1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5" name="Rectangle 9"/>
            <p:cNvSpPr>
              <a:spLocks noChangeArrowheads="1"/>
            </p:cNvSpPr>
            <p:nvPr/>
          </p:nvSpPr>
          <p:spPr bwMode="auto">
            <a:xfrm>
              <a:off x="2556" y="1737"/>
              <a:ext cx="333" cy="1431"/>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GB" sz="1662"/>
            </a:p>
          </p:txBody>
        </p:sp>
      </p:grpSp>
      <p:sp>
        <p:nvSpPr>
          <p:cNvPr id="29703" name="AutoShape 11"/>
          <p:cNvSpPr>
            <a:spLocks noChangeArrowheads="1"/>
          </p:cNvSpPr>
          <p:nvPr/>
        </p:nvSpPr>
        <p:spPr bwMode="auto">
          <a:xfrm>
            <a:off x="3456843" y="3732335"/>
            <a:ext cx="1900603" cy="1041888"/>
          </a:xfrm>
          <a:prstGeom prst="rightArrow">
            <a:avLst>
              <a:gd name="adj1" fmla="val 50000"/>
              <a:gd name="adj2" fmla="val 42100"/>
            </a:avLst>
          </a:prstGeom>
          <a:solidFill>
            <a:schemeClr val="accent2"/>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IE" sz="2954" b="1">
                <a:solidFill>
                  <a:schemeClr val="bg1"/>
                </a:solidFill>
              </a:rPr>
              <a:t>DFT</a:t>
            </a:r>
            <a:endParaRPr lang="en-US" sz="2954" b="1">
              <a:solidFill>
                <a:schemeClr val="bg1"/>
              </a:solidFill>
            </a:endParaRPr>
          </a:p>
        </p:txBody>
      </p:sp>
    </p:spTree>
    <p:extLst>
      <p:ext uri="{BB962C8B-B14F-4D97-AF65-F5344CB8AC3E}">
        <p14:creationId xmlns:p14="http://schemas.microsoft.com/office/powerpoint/2010/main" val="4205462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IE">
                <a:ea typeface="ＭＳ Ｐゴシック" panose="020B0600070205080204" pitchFamily="34" charset="-128"/>
              </a:rPr>
              <a:t>DFT &amp; Images</a:t>
            </a:r>
            <a:endParaRPr lang="en-US">
              <a:ea typeface="ＭＳ Ｐゴシック" panose="020B0600070205080204" pitchFamily="34" charset="-128"/>
            </a:endParaRPr>
          </a:p>
        </p:txBody>
      </p:sp>
      <p:grpSp>
        <p:nvGrpSpPr>
          <p:cNvPr id="31748" name="Group 10"/>
          <p:cNvGrpSpPr>
            <a:grpSpLocks/>
          </p:cNvGrpSpPr>
          <p:nvPr/>
        </p:nvGrpSpPr>
        <p:grpSpPr bwMode="auto">
          <a:xfrm>
            <a:off x="2363666" y="1439008"/>
            <a:ext cx="5527431" cy="5155223"/>
            <a:chOff x="1123" y="1384"/>
            <a:chExt cx="1766" cy="1784"/>
          </a:xfrm>
        </p:grpSpPr>
        <p:pic>
          <p:nvPicPr>
            <p:cNvPr id="31749" name="Picture 8"/>
            <p:cNvPicPr>
              <a:picLocks noChangeAspect="1" noChangeArrowheads="1"/>
            </p:cNvPicPr>
            <p:nvPr/>
          </p:nvPicPr>
          <p:blipFill>
            <a:blip r:embed="rId3">
              <a:extLst>
                <a:ext uri="{28A0092B-C50C-407E-A947-70E740481C1C}">
                  <a14:useLocalDpi xmlns:a14="http://schemas.microsoft.com/office/drawing/2010/main" val="0"/>
                </a:ext>
              </a:extLst>
            </a:blip>
            <a:srcRect l="19879" r="35919" b="15730"/>
            <a:stretch>
              <a:fillRect/>
            </a:stretch>
          </p:blipFill>
          <p:spPr bwMode="auto">
            <a:xfrm>
              <a:off x="1123" y="1384"/>
              <a:ext cx="1761" cy="1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0" name="Rectangle 9"/>
            <p:cNvSpPr>
              <a:spLocks noChangeArrowheads="1"/>
            </p:cNvSpPr>
            <p:nvPr/>
          </p:nvSpPr>
          <p:spPr bwMode="auto">
            <a:xfrm>
              <a:off x="2556" y="1737"/>
              <a:ext cx="333" cy="1431"/>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GB" sz="1662"/>
            </a:p>
          </p:txBody>
        </p:sp>
      </p:grpSp>
    </p:spTree>
    <p:extLst>
      <p:ext uri="{BB962C8B-B14F-4D97-AF65-F5344CB8AC3E}">
        <p14:creationId xmlns:p14="http://schemas.microsoft.com/office/powerpoint/2010/main" val="8987697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IE">
                <a:ea typeface="ＭＳ Ｐゴシック" panose="020B0600070205080204" pitchFamily="34" charset="-128"/>
              </a:rPr>
              <a:t>DFT &amp; Images</a:t>
            </a:r>
            <a:endParaRPr lang="en-US">
              <a:ea typeface="ＭＳ Ｐゴシック" panose="020B0600070205080204" pitchFamily="34" charset="-128"/>
            </a:endParaRPr>
          </a:p>
        </p:txBody>
      </p:sp>
      <p:pic>
        <p:nvPicPr>
          <p:cNvPr id="33795" name="Picture 4"/>
          <p:cNvPicPr>
            <a:picLocks noChangeAspect="1" noChangeArrowheads="1"/>
          </p:cNvPicPr>
          <p:nvPr/>
        </p:nvPicPr>
        <p:blipFill>
          <a:blip r:embed="rId3">
            <a:extLst>
              <a:ext uri="{28A0092B-C50C-407E-A947-70E740481C1C}">
                <a14:useLocalDpi xmlns:a14="http://schemas.microsoft.com/office/drawing/2010/main" val="0"/>
              </a:ext>
            </a:extLst>
          </a:blip>
          <a:srcRect l="55798" t="17006"/>
          <a:stretch>
            <a:fillRect/>
          </a:stretch>
        </p:blipFill>
        <p:spPr bwMode="auto">
          <a:xfrm>
            <a:off x="2395904" y="1460989"/>
            <a:ext cx="5572857" cy="5133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04794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Magnitude Spectrum and Phase Spectrum</a:t>
            </a:r>
          </a:p>
        </p:txBody>
      </p:sp>
      <p:pic>
        <p:nvPicPr>
          <p:cNvPr id="1026" name="Picture 2"/>
          <p:cNvPicPr>
            <a:picLocks noChangeAspect="1" noChangeArrowheads="1"/>
          </p:cNvPicPr>
          <p:nvPr/>
        </p:nvPicPr>
        <p:blipFill>
          <a:blip r:embed="rId3"/>
          <a:srcRect/>
          <a:stretch>
            <a:fillRect/>
          </a:stretch>
        </p:blipFill>
        <p:spPr bwMode="auto">
          <a:xfrm>
            <a:off x="142335" y="2294626"/>
            <a:ext cx="8856286" cy="3481035"/>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711081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Magnitude Spectrum and Phase Spectrum</a:t>
            </a:r>
          </a:p>
        </p:txBody>
      </p:sp>
      <p:pic>
        <p:nvPicPr>
          <p:cNvPr id="5122" name="Picture 2"/>
          <p:cNvPicPr>
            <a:picLocks noChangeAspect="1" noChangeArrowheads="1"/>
          </p:cNvPicPr>
          <p:nvPr/>
        </p:nvPicPr>
        <p:blipFill>
          <a:blip r:embed="rId3"/>
          <a:srcRect/>
          <a:stretch>
            <a:fillRect/>
          </a:stretch>
        </p:blipFill>
        <p:spPr bwMode="auto">
          <a:xfrm>
            <a:off x="685800" y="1600200"/>
            <a:ext cx="7471425" cy="3986212"/>
          </a:xfrm>
          <a:prstGeom prst="rect">
            <a:avLst/>
          </a:prstGeom>
          <a:noFill/>
          <a:ln w="9525">
            <a:noFill/>
            <a:miter lim="800000"/>
            <a:headEnd/>
            <a:tailEnd/>
          </a:ln>
          <a:effectLst/>
        </p:spPr>
      </p:pic>
    </p:spTree>
    <p:extLst>
      <p:ext uri="{BB962C8B-B14F-4D97-AF65-F5344CB8AC3E}">
        <p14:creationId xmlns:p14="http://schemas.microsoft.com/office/powerpoint/2010/main" val="17853980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6642" y="240744"/>
            <a:ext cx="6589199" cy="1280890"/>
          </a:xfrm>
        </p:spPr>
        <p:txBody>
          <a:bodyPr>
            <a:normAutofit fontScale="90000"/>
          </a:bodyPr>
          <a:lstStyle/>
          <a:p>
            <a:r>
              <a:rPr lang="en-US" dirty="0"/>
              <a:t>Magnitude Spectrum and Phase Spectrum</a:t>
            </a:r>
          </a:p>
        </p:txBody>
      </p:sp>
      <p:sp>
        <p:nvSpPr>
          <p:cNvPr id="3" name="Content Placeholder 2"/>
          <p:cNvSpPr>
            <a:spLocks noGrp="1"/>
          </p:cNvSpPr>
          <p:nvPr>
            <p:ph idx="1"/>
          </p:nvPr>
        </p:nvSpPr>
        <p:spPr>
          <a:xfrm>
            <a:off x="301923" y="1333500"/>
            <a:ext cx="8686800" cy="5524500"/>
          </a:xfrm>
        </p:spPr>
        <p:txBody>
          <a:bodyPr>
            <a:normAutofit/>
          </a:bodyPr>
          <a:lstStyle/>
          <a:p>
            <a:pPr algn="just"/>
            <a:r>
              <a:rPr lang="en-US" dirty="0"/>
              <a:t>Notes on the magnitude spectrum:</a:t>
            </a:r>
          </a:p>
          <a:p>
            <a:pPr lvl="1" algn="just"/>
            <a:r>
              <a:rPr lang="en-US" dirty="0"/>
              <a:t>Magnitudes are generally referred to as the “spectrum” but this should be understood as the magnitude spectrum.</a:t>
            </a:r>
          </a:p>
          <a:p>
            <a:pPr lvl="1" algn="just"/>
            <a:r>
              <a:rPr lang="en-US" dirty="0"/>
              <a:t>Typically has an extremely large dynamic range and it is typical to log-compress those values for display (as in the previous slide)</a:t>
            </a:r>
          </a:p>
          <a:p>
            <a:pPr lvl="1" algn="just"/>
            <a:r>
              <a:rPr lang="en-US" dirty="0"/>
              <a:t>For presentation, the DC </a:t>
            </a:r>
            <a:r>
              <a:rPr lang="en-US"/>
              <a:t>component i.e., </a:t>
            </a:r>
            <a:r>
              <a:rPr lang="en-US" dirty="0"/>
              <a:t>F(0,0), is placed at the center.  Low frequency components are shown near the center and frequency increases with distance from center. </a:t>
            </a:r>
          </a:p>
          <a:p>
            <a:pPr algn="just">
              <a:buNone/>
            </a:pPr>
            <a:endParaRPr lang="en-US" dirty="0"/>
          </a:p>
        </p:txBody>
      </p:sp>
    </p:spTree>
    <p:extLst>
      <p:ext uri="{BB962C8B-B14F-4D97-AF65-F5344CB8AC3E}">
        <p14:creationId xmlns:p14="http://schemas.microsoft.com/office/powerpoint/2010/main" val="2410644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9539" name="Rectangle 19538">
            <a:extLst>
              <a:ext uri="{FF2B5EF4-FFF2-40B4-BE49-F238E27FC236}">
                <a16:creationId xmlns:a16="http://schemas.microsoft.com/office/drawing/2014/main" id="{1A44C337-3893-4B29-A265-B1329150B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15" y="-1"/>
            <a:ext cx="915543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9541" name="Group 19540">
            <a:extLst>
              <a:ext uri="{FF2B5EF4-FFF2-40B4-BE49-F238E27FC236}">
                <a16:creationId xmlns:a16="http://schemas.microsoft.com/office/drawing/2014/main" id="{81E0B358-1267-4844-8B3D-B7A279B417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27110" y="228600"/>
            <a:ext cx="2138628" cy="6638625"/>
            <a:chOff x="2487613" y="285750"/>
            <a:chExt cx="2428875" cy="5654676"/>
          </a:xfrm>
        </p:grpSpPr>
        <p:sp>
          <p:nvSpPr>
            <p:cNvPr id="19542" name="Freeform 11">
              <a:extLst>
                <a:ext uri="{FF2B5EF4-FFF2-40B4-BE49-F238E27FC236}">
                  <a16:creationId xmlns:a16="http://schemas.microsoft.com/office/drawing/2014/main" id="{B24AA06A-F1A5-4BB3-9486-9AE7A53B3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9543" name="Freeform 12">
              <a:extLst>
                <a:ext uri="{FF2B5EF4-FFF2-40B4-BE49-F238E27FC236}">
                  <a16:creationId xmlns:a16="http://schemas.microsoft.com/office/drawing/2014/main" id="{BDF97590-C600-44CB-9303-4A3679F51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9544" name="Freeform 13">
              <a:extLst>
                <a:ext uri="{FF2B5EF4-FFF2-40B4-BE49-F238E27FC236}">
                  <a16:creationId xmlns:a16="http://schemas.microsoft.com/office/drawing/2014/main" id="{A9BBE156-3FFA-4DC4-8468-35BD28DD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9545" name="Freeform 14">
              <a:extLst>
                <a:ext uri="{FF2B5EF4-FFF2-40B4-BE49-F238E27FC236}">
                  <a16:creationId xmlns:a16="http://schemas.microsoft.com/office/drawing/2014/main" id="{F7960DE5-3810-4B1E-B1E2-3BAFEA91E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9546" name="Freeform 15">
              <a:extLst>
                <a:ext uri="{FF2B5EF4-FFF2-40B4-BE49-F238E27FC236}">
                  <a16:creationId xmlns:a16="http://schemas.microsoft.com/office/drawing/2014/main" id="{359E957C-CE11-446F-8AA7-B3E98390B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9547" name="Freeform 16">
              <a:extLst>
                <a:ext uri="{FF2B5EF4-FFF2-40B4-BE49-F238E27FC236}">
                  <a16:creationId xmlns:a16="http://schemas.microsoft.com/office/drawing/2014/main" id="{A3E9FE34-CA9E-4443-BEBF-D1B9A1C6C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9548" name="Freeform 17">
              <a:extLst>
                <a:ext uri="{FF2B5EF4-FFF2-40B4-BE49-F238E27FC236}">
                  <a16:creationId xmlns:a16="http://schemas.microsoft.com/office/drawing/2014/main" id="{4F39D814-8A48-4509-BDEB-826F10659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549" name="Freeform 18">
              <a:extLst>
                <a:ext uri="{FF2B5EF4-FFF2-40B4-BE49-F238E27FC236}">
                  <a16:creationId xmlns:a16="http://schemas.microsoft.com/office/drawing/2014/main" id="{8C6D08C0-8C49-4B87-9CF4-A1F08714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9550" name="Freeform 19">
              <a:extLst>
                <a:ext uri="{FF2B5EF4-FFF2-40B4-BE49-F238E27FC236}">
                  <a16:creationId xmlns:a16="http://schemas.microsoft.com/office/drawing/2014/main" id="{308C612B-4C0D-4863-B9CD-F86ABAA1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551" name="Freeform 20">
              <a:extLst>
                <a:ext uri="{FF2B5EF4-FFF2-40B4-BE49-F238E27FC236}">
                  <a16:creationId xmlns:a16="http://schemas.microsoft.com/office/drawing/2014/main" id="{600B1EC8-1B55-4390-A183-C33B5E227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9552" name="Freeform 21">
              <a:extLst>
                <a:ext uri="{FF2B5EF4-FFF2-40B4-BE49-F238E27FC236}">
                  <a16:creationId xmlns:a16="http://schemas.microsoft.com/office/drawing/2014/main" id="{1790A225-91E1-4BE5-A801-5F1E32721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9553" name="Freeform 22">
              <a:extLst>
                <a:ext uri="{FF2B5EF4-FFF2-40B4-BE49-F238E27FC236}">
                  <a16:creationId xmlns:a16="http://schemas.microsoft.com/office/drawing/2014/main" id="{DFFC46A2-6BBF-47FD-BC17-5EE1DF7CB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9555" name="Group 19554">
            <a:extLst>
              <a:ext uri="{FF2B5EF4-FFF2-40B4-BE49-F238E27FC236}">
                <a16:creationId xmlns:a16="http://schemas.microsoft.com/office/drawing/2014/main" id="{AF44CA9C-80E8-44E1-A79C-D6EBFC73B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507832" y="-786"/>
            <a:ext cx="1767505" cy="6854040"/>
            <a:chOff x="6627813" y="194833"/>
            <a:chExt cx="1952625" cy="5678918"/>
          </a:xfrm>
        </p:grpSpPr>
        <p:sp>
          <p:nvSpPr>
            <p:cNvPr id="19556" name="Freeform 27">
              <a:extLst>
                <a:ext uri="{FF2B5EF4-FFF2-40B4-BE49-F238E27FC236}">
                  <a16:creationId xmlns:a16="http://schemas.microsoft.com/office/drawing/2014/main" id="{8CB9417F-98D9-4998-B00B-A5932E4C7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9557" name="Freeform 28">
              <a:extLst>
                <a:ext uri="{FF2B5EF4-FFF2-40B4-BE49-F238E27FC236}">
                  <a16:creationId xmlns:a16="http://schemas.microsoft.com/office/drawing/2014/main" id="{FA79AA3D-583E-4A1E-AF7E-CBD980F59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9558" name="Freeform 29">
              <a:extLst>
                <a:ext uri="{FF2B5EF4-FFF2-40B4-BE49-F238E27FC236}">
                  <a16:creationId xmlns:a16="http://schemas.microsoft.com/office/drawing/2014/main" id="{D80C9F17-A6B2-4A12-BC77-F84264A66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9559" name="Freeform 30">
              <a:extLst>
                <a:ext uri="{FF2B5EF4-FFF2-40B4-BE49-F238E27FC236}">
                  <a16:creationId xmlns:a16="http://schemas.microsoft.com/office/drawing/2014/main" id="{949C9A53-ED97-44CE-BDD5-ED2489211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9560" name="Freeform 31">
              <a:extLst>
                <a:ext uri="{FF2B5EF4-FFF2-40B4-BE49-F238E27FC236}">
                  <a16:creationId xmlns:a16="http://schemas.microsoft.com/office/drawing/2014/main" id="{0F9FDAE7-225B-4072-8907-6EAA06174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9561" name="Freeform 32">
              <a:extLst>
                <a:ext uri="{FF2B5EF4-FFF2-40B4-BE49-F238E27FC236}">
                  <a16:creationId xmlns:a16="http://schemas.microsoft.com/office/drawing/2014/main" id="{9D49818B-8EA3-4B41-9783-EFE0C618C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9562" name="Freeform 33">
              <a:extLst>
                <a:ext uri="{FF2B5EF4-FFF2-40B4-BE49-F238E27FC236}">
                  <a16:creationId xmlns:a16="http://schemas.microsoft.com/office/drawing/2014/main" id="{01903E65-D822-4457-B0A5-2F4168224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9563" name="Freeform 34">
              <a:extLst>
                <a:ext uri="{FF2B5EF4-FFF2-40B4-BE49-F238E27FC236}">
                  <a16:creationId xmlns:a16="http://schemas.microsoft.com/office/drawing/2014/main" id="{A5CF9DAB-75BF-43D9-B1E7-817D1FAA0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564" name="Freeform 35">
              <a:extLst>
                <a:ext uri="{FF2B5EF4-FFF2-40B4-BE49-F238E27FC236}">
                  <a16:creationId xmlns:a16="http://schemas.microsoft.com/office/drawing/2014/main" id="{BB22916D-4BCF-4A4C-8714-A2564D34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9565" name="Freeform 36">
              <a:extLst>
                <a:ext uri="{FF2B5EF4-FFF2-40B4-BE49-F238E27FC236}">
                  <a16:creationId xmlns:a16="http://schemas.microsoft.com/office/drawing/2014/main" id="{4CD9F734-569E-44E7-BD53-6214E0F18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9566" name="Freeform 37">
              <a:extLst>
                <a:ext uri="{FF2B5EF4-FFF2-40B4-BE49-F238E27FC236}">
                  <a16:creationId xmlns:a16="http://schemas.microsoft.com/office/drawing/2014/main" id="{7A5DAACB-2F42-40C8-BF6A-75B79299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9567" name="Freeform 38">
              <a:extLst>
                <a:ext uri="{FF2B5EF4-FFF2-40B4-BE49-F238E27FC236}">
                  <a16:creationId xmlns:a16="http://schemas.microsoft.com/office/drawing/2014/main" id="{AD78E0F9-8568-4672-A22F-4ED5B1A96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9458" name="Rectangle 2"/>
          <p:cNvSpPr>
            <a:spLocks noGrp="1" noChangeArrowheads="1"/>
          </p:cNvSpPr>
          <p:nvPr>
            <p:ph type="title"/>
          </p:nvPr>
        </p:nvSpPr>
        <p:spPr>
          <a:xfrm>
            <a:off x="4862322" y="624110"/>
            <a:ext cx="3766137" cy="1280890"/>
          </a:xfrm>
        </p:spPr>
        <p:txBody>
          <a:bodyPr>
            <a:normAutofit/>
          </a:bodyPr>
          <a:lstStyle/>
          <a:p>
            <a:pPr eaLnBrk="1" hangingPunct="1"/>
            <a:r>
              <a:rPr lang="en-IE">
                <a:ea typeface="ＭＳ Ｐゴシック" panose="020B0600070205080204" pitchFamily="34" charset="-128"/>
              </a:rPr>
              <a:t>Jean Baptiste Joseph Fourier</a:t>
            </a:r>
            <a:endParaRPr lang="en-US">
              <a:ea typeface="ＭＳ Ｐゴシック" panose="020B0600070205080204" pitchFamily="34" charset="-128"/>
            </a:endParaRPr>
          </a:p>
        </p:txBody>
      </p:sp>
      <p:sp>
        <p:nvSpPr>
          <p:cNvPr id="19569" name="Rectangle 19568">
            <a:extLst>
              <a:ext uri="{FF2B5EF4-FFF2-40B4-BE49-F238E27FC236}">
                <a16:creationId xmlns:a16="http://schemas.microsoft.com/office/drawing/2014/main" id="{AA5CD610-ED7C-4CED-A9A1-174432C88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4278"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9571" name="Freeform 11">
            <a:extLst>
              <a:ext uri="{FF2B5EF4-FFF2-40B4-BE49-F238E27FC236}">
                <a16:creationId xmlns:a16="http://schemas.microsoft.com/office/drawing/2014/main" id="{0C4379BF-8C7A-480A-BC36-DA55D92A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484278" y="714375"/>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19460"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6765" r="11097" b="1"/>
          <a:stretch/>
        </p:blipFill>
        <p:spPr bwMode="auto">
          <a:xfrm>
            <a:off x="-1166" y="1731"/>
            <a:ext cx="3503318" cy="6858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9459" name="Rectangle 3"/>
          <p:cNvSpPr>
            <a:spLocks noGrp="1" noChangeArrowheads="1"/>
          </p:cNvSpPr>
          <p:nvPr>
            <p:ph idx="1"/>
          </p:nvPr>
        </p:nvSpPr>
        <p:spPr>
          <a:xfrm>
            <a:off x="4828643" y="2133600"/>
            <a:ext cx="3799814" cy="3777622"/>
          </a:xfrm>
        </p:spPr>
        <p:txBody>
          <a:bodyPr vert="horz" lIns="91440" tIns="45720" rIns="91440" bIns="45720" rtlCol="0" anchor="t">
            <a:normAutofit/>
          </a:bodyPr>
          <a:lstStyle/>
          <a:p>
            <a:pPr marL="0" indent="0">
              <a:lnSpc>
                <a:spcPct val="90000"/>
              </a:lnSpc>
              <a:tabLst>
                <a:tab pos="2400360" algn="l"/>
              </a:tabLst>
            </a:pPr>
            <a:r>
              <a:rPr lang="en-IE" sz="1500" dirty="0">
                <a:ea typeface="ＭＳ Ｐゴシック"/>
              </a:rPr>
              <a:t>Fourier was born in Auxerre, France in 1768</a:t>
            </a:r>
            <a:endParaRPr lang="en-US" dirty="0"/>
          </a:p>
          <a:p>
            <a:pPr marL="0" indent="0">
              <a:lnSpc>
                <a:spcPct val="90000"/>
              </a:lnSpc>
              <a:tabLst>
                <a:tab pos="2400360" algn="l"/>
              </a:tabLst>
            </a:pPr>
            <a:r>
              <a:rPr lang="en-IE" sz="1500" dirty="0">
                <a:ea typeface="ＭＳ Ｐゴシック"/>
              </a:rPr>
              <a:t>Most famous for his work “</a:t>
            </a:r>
            <a:r>
              <a:rPr lang="en-IE" sz="1500" i="1" dirty="0">
                <a:ea typeface="ＭＳ Ｐゴシック"/>
              </a:rPr>
              <a:t>La </a:t>
            </a:r>
            <a:r>
              <a:rPr lang="en-IE" sz="1500" i="1" dirty="0" err="1">
                <a:ea typeface="ＭＳ Ｐゴシック"/>
              </a:rPr>
              <a:t>Théorie</a:t>
            </a:r>
            <a:r>
              <a:rPr lang="en-IE" sz="1500" i="1" dirty="0">
                <a:ea typeface="ＭＳ Ｐゴシック"/>
              </a:rPr>
              <a:t> </a:t>
            </a:r>
            <a:r>
              <a:rPr lang="en-IE" sz="1500" i="1" dirty="0" err="1">
                <a:ea typeface="ＭＳ Ｐゴシック"/>
              </a:rPr>
              <a:t>Analitique</a:t>
            </a:r>
            <a:r>
              <a:rPr lang="en-IE" sz="1500" i="1" dirty="0">
                <a:ea typeface="ＭＳ Ｐゴシック"/>
              </a:rPr>
              <a:t> de la Chaleur”</a:t>
            </a:r>
            <a:r>
              <a:rPr lang="en-IE" sz="1500" dirty="0">
                <a:ea typeface="ＭＳ Ｐゴシック"/>
              </a:rPr>
              <a:t> published in 1822</a:t>
            </a:r>
            <a:endParaRPr lang="en-IE"/>
          </a:p>
          <a:p>
            <a:pPr marL="0" indent="0">
              <a:lnSpc>
                <a:spcPct val="90000"/>
              </a:lnSpc>
              <a:tabLst>
                <a:tab pos="2400360" algn="l"/>
              </a:tabLst>
            </a:pPr>
            <a:r>
              <a:rPr lang="en-IE" sz="1500" dirty="0">
                <a:ea typeface="ＭＳ Ｐゴシック"/>
              </a:rPr>
              <a:t>Translated into English in 1878: “</a:t>
            </a:r>
            <a:r>
              <a:rPr lang="en-IE" sz="1500" i="1" dirty="0">
                <a:ea typeface="ＭＳ Ｐゴシック"/>
              </a:rPr>
              <a:t>The Analytic Theory of Heat”</a:t>
            </a:r>
            <a:endParaRPr lang="en-IE" sz="1500">
              <a:ea typeface="ＭＳ Ｐゴシック"/>
            </a:endParaRPr>
          </a:p>
          <a:p>
            <a:pPr marL="0" indent="0" eaLnBrk="1" hangingPunct="1">
              <a:lnSpc>
                <a:spcPct val="90000"/>
              </a:lnSpc>
              <a:tabLst>
                <a:tab pos="2400360" algn="l"/>
              </a:tabLst>
            </a:pPr>
            <a:r>
              <a:rPr lang="en-IE" sz="1500" dirty="0">
                <a:ea typeface="ＭＳ Ｐゴシック"/>
              </a:rPr>
              <a:t>Nobody paid much attention when the work was first published</a:t>
            </a:r>
          </a:p>
          <a:p>
            <a:pPr marL="0" indent="0" eaLnBrk="1" hangingPunct="1">
              <a:lnSpc>
                <a:spcPct val="90000"/>
              </a:lnSpc>
              <a:tabLst>
                <a:tab pos="2400360" algn="l"/>
              </a:tabLst>
            </a:pPr>
            <a:r>
              <a:rPr lang="en-IE" sz="1500" dirty="0">
                <a:ea typeface="ＭＳ Ｐゴシック"/>
              </a:rPr>
              <a:t>One of the most important mathematical theories in modern engineering</a:t>
            </a:r>
            <a:endParaRPr lang="en-US" sz="1500" dirty="0">
              <a:ea typeface="ＭＳ Ｐゴシック"/>
            </a:endParaRPr>
          </a:p>
        </p:txBody>
      </p:sp>
    </p:spTree>
    <p:extLst>
      <p:ext uri="{BB962C8B-B14F-4D97-AF65-F5344CB8AC3E}">
        <p14:creationId xmlns:p14="http://schemas.microsoft.com/office/powerpoint/2010/main" val="25986615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IE">
                <a:ea typeface="ＭＳ Ｐゴシック" panose="020B0600070205080204" pitchFamily="34" charset="-128"/>
              </a:rPr>
              <a:t>The DFT and Image Processing</a:t>
            </a:r>
            <a:endParaRPr lang="en-US">
              <a:ea typeface="ＭＳ Ｐゴシック" panose="020B0600070205080204" pitchFamily="34" charset="-128"/>
            </a:endParaRPr>
          </a:p>
        </p:txBody>
      </p:sp>
      <p:sp>
        <p:nvSpPr>
          <p:cNvPr id="44035" name="Rectangle 3"/>
          <p:cNvSpPr>
            <a:spLocks noGrp="1" noChangeArrowheads="1"/>
          </p:cNvSpPr>
          <p:nvPr>
            <p:ph idx="1"/>
          </p:nvPr>
        </p:nvSpPr>
        <p:spPr>
          <a:xfrm>
            <a:off x="457200" y="1652954"/>
            <a:ext cx="8229600" cy="1947497"/>
          </a:xfrm>
        </p:spPr>
        <p:txBody>
          <a:bodyPr/>
          <a:lstStyle/>
          <a:p>
            <a:pPr marL="562722" indent="-562722" eaLnBrk="1" hangingPunct="1">
              <a:lnSpc>
                <a:spcPct val="90000"/>
              </a:lnSpc>
            </a:pPr>
            <a:r>
              <a:rPr lang="en-IE">
                <a:ea typeface="ＭＳ Ｐゴシック" panose="020B0600070205080204" pitchFamily="34" charset="-128"/>
              </a:rPr>
              <a:t>To filter an image in the frequency domain:</a:t>
            </a:r>
          </a:p>
          <a:p>
            <a:pPr marL="992091" lvl="1" indent="-492382" eaLnBrk="1" hangingPunct="1">
              <a:lnSpc>
                <a:spcPct val="90000"/>
              </a:lnSpc>
              <a:buFontTx/>
              <a:buAutoNum type="arabicPeriod"/>
            </a:pPr>
            <a:r>
              <a:rPr lang="en-IE">
                <a:ea typeface="ＭＳ Ｐゴシック" panose="020B0600070205080204" pitchFamily="34" charset="-128"/>
              </a:rPr>
              <a:t>Compute </a:t>
            </a:r>
            <a:r>
              <a:rPr lang="en-IE" i="1">
                <a:latin typeface="Times New Roman" panose="02020603050405020304" pitchFamily="18" charset="0"/>
                <a:ea typeface="ＭＳ Ｐゴシック" panose="020B0600070205080204" pitchFamily="34" charset="-128"/>
              </a:rPr>
              <a:t>F(u,v)</a:t>
            </a:r>
            <a:r>
              <a:rPr lang="en-IE">
                <a:ea typeface="ＭＳ Ｐゴシック" panose="020B0600070205080204" pitchFamily="34" charset="-128"/>
              </a:rPr>
              <a:t> the DFT of the image</a:t>
            </a:r>
          </a:p>
          <a:p>
            <a:pPr marL="992091" lvl="1" indent="-492382" eaLnBrk="1" hangingPunct="1">
              <a:lnSpc>
                <a:spcPct val="90000"/>
              </a:lnSpc>
              <a:buFontTx/>
              <a:buAutoNum type="arabicPeriod"/>
            </a:pPr>
            <a:r>
              <a:rPr lang="en-IE">
                <a:ea typeface="ＭＳ Ｐゴシック" panose="020B0600070205080204" pitchFamily="34" charset="-128"/>
              </a:rPr>
              <a:t>Multiply </a:t>
            </a:r>
            <a:r>
              <a:rPr lang="en-IE" i="1">
                <a:latin typeface="Times New Roman" panose="02020603050405020304" pitchFamily="18" charset="0"/>
                <a:ea typeface="ＭＳ Ｐゴシック" panose="020B0600070205080204" pitchFamily="34" charset="-128"/>
              </a:rPr>
              <a:t>F(u,v)</a:t>
            </a:r>
            <a:r>
              <a:rPr lang="en-IE">
                <a:ea typeface="ＭＳ Ｐゴシック" panose="020B0600070205080204" pitchFamily="34" charset="-128"/>
              </a:rPr>
              <a:t> by a filter function </a:t>
            </a:r>
            <a:r>
              <a:rPr lang="en-IE" i="1">
                <a:latin typeface="Times New Roman" panose="02020603050405020304" pitchFamily="18" charset="0"/>
                <a:ea typeface="ＭＳ Ｐゴシック" panose="020B0600070205080204" pitchFamily="34" charset="-128"/>
              </a:rPr>
              <a:t>H(u,v)</a:t>
            </a:r>
          </a:p>
          <a:p>
            <a:pPr marL="992091" lvl="1" indent="-492382" eaLnBrk="1" hangingPunct="1">
              <a:lnSpc>
                <a:spcPct val="90000"/>
              </a:lnSpc>
              <a:buFontTx/>
              <a:buAutoNum type="arabicPeriod"/>
            </a:pPr>
            <a:r>
              <a:rPr lang="en-IE">
                <a:ea typeface="ＭＳ Ｐゴシック" panose="020B0600070205080204" pitchFamily="34" charset="-128"/>
              </a:rPr>
              <a:t>Compute the inverse DFT of the result</a:t>
            </a:r>
            <a:endParaRPr lang="en-US">
              <a:ea typeface="ＭＳ Ｐゴシック" panose="020B0600070205080204" pitchFamily="34" charset="-128"/>
            </a:endParaRPr>
          </a:p>
        </p:txBody>
      </p:sp>
      <p:pic>
        <p:nvPicPr>
          <p:cNvPr id="44036" name="Picture 4"/>
          <p:cNvPicPr>
            <a:picLocks noChangeAspect="1" noChangeArrowheads="1"/>
          </p:cNvPicPr>
          <p:nvPr/>
        </p:nvPicPr>
        <p:blipFill>
          <a:blip r:embed="rId3">
            <a:extLst>
              <a:ext uri="{28A0092B-C50C-407E-A947-70E740481C1C}">
                <a14:useLocalDpi xmlns:a14="http://schemas.microsoft.com/office/drawing/2010/main" val="0"/>
              </a:ext>
            </a:extLst>
          </a:blip>
          <a:srcRect b="9756"/>
          <a:stretch>
            <a:fillRect/>
          </a:stretch>
        </p:blipFill>
        <p:spPr bwMode="auto">
          <a:xfrm>
            <a:off x="804496" y="3556489"/>
            <a:ext cx="7321062" cy="3049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38504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p:txBody>
          <a:bodyPr/>
          <a:lstStyle/>
          <a:p>
            <a:pPr eaLnBrk="1" hangingPunct="1"/>
            <a:r>
              <a:rPr lang="en-IE">
                <a:ea typeface="ＭＳ Ｐゴシック" panose="020B0600070205080204" pitchFamily="34" charset="-128"/>
              </a:rPr>
              <a:t>The Inverse DFT</a:t>
            </a:r>
            <a:endParaRPr lang="en-US">
              <a:ea typeface="ＭＳ Ｐゴシック" panose="020B0600070205080204" pitchFamily="34" charset="-128"/>
            </a:endParaRPr>
          </a:p>
        </p:txBody>
      </p:sp>
      <p:sp>
        <p:nvSpPr>
          <p:cNvPr id="41988" name="Rectangle 3"/>
          <p:cNvSpPr>
            <a:spLocks noGrp="1" noChangeArrowheads="1"/>
          </p:cNvSpPr>
          <p:nvPr>
            <p:ph idx="1"/>
          </p:nvPr>
        </p:nvSpPr>
        <p:spPr/>
        <p:txBody>
          <a:bodyPr/>
          <a:lstStyle/>
          <a:p>
            <a:pPr marL="0" indent="0" eaLnBrk="1" hangingPunct="1"/>
            <a:r>
              <a:rPr lang="en-IE">
                <a:ea typeface="ＭＳ Ｐゴシック" panose="020B0600070205080204" pitchFamily="34" charset="-128"/>
              </a:rPr>
              <a:t>It is really important to note that the Fourier transform is completely </a:t>
            </a:r>
            <a:r>
              <a:rPr lang="en-IE" b="1">
                <a:ea typeface="ＭＳ Ｐゴシック" panose="020B0600070205080204" pitchFamily="34" charset="-128"/>
              </a:rPr>
              <a:t>reversible</a:t>
            </a:r>
          </a:p>
          <a:p>
            <a:pPr marL="0" indent="0" eaLnBrk="1" hangingPunct="1"/>
            <a:r>
              <a:rPr lang="en-IE">
                <a:ea typeface="ＭＳ Ｐゴシック" panose="020B0600070205080204" pitchFamily="34" charset="-128"/>
              </a:rPr>
              <a:t>The inverse DFT is given by:</a:t>
            </a:r>
          </a:p>
          <a:p>
            <a:pPr marL="0" indent="0" eaLnBrk="1" hangingPunct="1"/>
            <a:endParaRPr lang="en-IE">
              <a:ea typeface="ＭＳ Ｐゴシック" panose="020B0600070205080204" pitchFamily="34" charset="-128"/>
            </a:endParaRPr>
          </a:p>
          <a:p>
            <a:pPr marL="0" indent="0" eaLnBrk="1" hangingPunct="1"/>
            <a:endParaRPr lang="en-IE">
              <a:ea typeface="ＭＳ Ｐゴシック" panose="020B0600070205080204" pitchFamily="34" charset="-128"/>
            </a:endParaRPr>
          </a:p>
          <a:p>
            <a:pPr marL="0" indent="0" eaLnBrk="1" hangingPunct="1"/>
            <a:endParaRPr lang="en-IE" sz="1662">
              <a:ea typeface="ＭＳ Ｐゴシック" panose="020B0600070205080204" pitchFamily="34" charset="-128"/>
            </a:endParaRPr>
          </a:p>
          <a:p>
            <a:pPr marL="0" indent="0" eaLnBrk="1" hangingPunct="1"/>
            <a:endParaRPr lang="en-IE">
              <a:ea typeface="ＭＳ Ｐゴシック" panose="020B0600070205080204" pitchFamily="34" charset="-128"/>
            </a:endParaRPr>
          </a:p>
          <a:p>
            <a:pPr marL="0" indent="0" eaLnBrk="1" hangingPunct="1"/>
            <a:r>
              <a:rPr lang="en-IE">
                <a:ea typeface="ＭＳ Ｐゴシック" panose="020B0600070205080204" pitchFamily="34" charset="-128"/>
              </a:rPr>
              <a:t>for </a:t>
            </a:r>
            <a:r>
              <a:rPr lang="en-IE" i="1">
                <a:latin typeface="Times New Roman" panose="02020603050405020304" pitchFamily="18" charset="0"/>
                <a:ea typeface="ＭＳ Ｐゴシック" panose="020B0600070205080204" pitchFamily="34" charset="-128"/>
              </a:rPr>
              <a:t>x</a:t>
            </a:r>
            <a:r>
              <a:rPr lang="en-IE">
                <a:ea typeface="ＭＳ Ｐゴシック" panose="020B0600070205080204" pitchFamily="34" charset="-128"/>
              </a:rPr>
              <a:t> = 0, 1, 2…</a:t>
            </a:r>
            <a:r>
              <a:rPr lang="en-IE">
                <a:latin typeface="Times New Roman" panose="02020603050405020304" pitchFamily="18" charset="0"/>
                <a:ea typeface="ＭＳ Ｐゴシック" panose="020B0600070205080204" pitchFamily="34" charset="-128"/>
              </a:rPr>
              <a:t>M</a:t>
            </a:r>
            <a:r>
              <a:rPr lang="en-IE">
                <a:ea typeface="ＭＳ Ｐゴシック" panose="020B0600070205080204" pitchFamily="34" charset="-128"/>
              </a:rPr>
              <a:t>-1 and </a:t>
            </a:r>
            <a:r>
              <a:rPr lang="en-IE" i="1">
                <a:latin typeface="Times New Roman" panose="02020603050405020304" pitchFamily="18" charset="0"/>
                <a:ea typeface="ＭＳ Ｐゴシック" panose="020B0600070205080204" pitchFamily="34" charset="-128"/>
              </a:rPr>
              <a:t>y</a:t>
            </a:r>
            <a:r>
              <a:rPr lang="en-IE">
                <a:ea typeface="ＭＳ Ｐゴシック" panose="020B0600070205080204" pitchFamily="34" charset="-128"/>
              </a:rPr>
              <a:t> = 0, 1, 2…</a:t>
            </a:r>
            <a:r>
              <a:rPr lang="en-IE">
                <a:latin typeface="Times New Roman" panose="02020603050405020304" pitchFamily="18" charset="0"/>
                <a:ea typeface="ＭＳ Ｐゴシック" panose="020B0600070205080204" pitchFamily="34" charset="-128"/>
              </a:rPr>
              <a:t>N</a:t>
            </a:r>
            <a:r>
              <a:rPr lang="en-IE">
                <a:ea typeface="ＭＳ Ｐゴシック" panose="020B0600070205080204" pitchFamily="34" charset="-128"/>
              </a:rPr>
              <a:t>-1</a:t>
            </a:r>
          </a:p>
          <a:p>
            <a:pPr marL="0" indent="0" eaLnBrk="1" hangingPunct="1"/>
            <a:endParaRPr lang="en-US">
              <a:ea typeface="ＭＳ Ｐゴシック" panose="020B0600070205080204" pitchFamily="34" charset="-128"/>
            </a:endParaRPr>
          </a:p>
        </p:txBody>
      </p:sp>
      <p:graphicFrame>
        <p:nvGraphicFramePr>
          <p:cNvPr id="41986" name="Object 2"/>
          <p:cNvGraphicFramePr>
            <a:graphicFrameLocks noChangeAspect="1"/>
          </p:cNvGraphicFramePr>
          <p:nvPr/>
        </p:nvGraphicFramePr>
        <p:xfrm>
          <a:off x="814754" y="3244362"/>
          <a:ext cx="8258908" cy="1304192"/>
        </p:xfrm>
        <a:graphic>
          <a:graphicData uri="http://schemas.openxmlformats.org/presentationml/2006/ole">
            <mc:AlternateContent xmlns:mc="http://schemas.openxmlformats.org/markup-compatibility/2006">
              <mc:Choice xmlns:v="urn:schemas-microsoft-com:vml" Requires="v">
                <p:oleObj name="Equation" r:id="rId3" imgW="2527200" imgH="431640" progId="Equation.3">
                  <p:embed/>
                </p:oleObj>
              </mc:Choice>
              <mc:Fallback>
                <p:oleObj name="Equation" r:id="rId3" imgW="252720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754" y="3244362"/>
                        <a:ext cx="8258908" cy="1304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1858420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IE" sz="3323">
                <a:ea typeface="ＭＳ Ｐゴシック" panose="020B0600070205080204" pitchFamily="34" charset="-128"/>
              </a:rPr>
              <a:t>Some Basic Frequency Domain Filters</a:t>
            </a:r>
            <a:endParaRPr lang="en-US" sz="3323">
              <a:ea typeface="ＭＳ Ｐゴシック" panose="020B0600070205080204" pitchFamily="34" charset="-128"/>
            </a:endParaRPr>
          </a:p>
        </p:txBody>
      </p:sp>
      <p:pic>
        <p:nvPicPr>
          <p:cNvPr id="46083" name="Picture 4"/>
          <p:cNvPicPr>
            <a:picLocks noChangeAspect="1" noChangeArrowheads="1"/>
          </p:cNvPicPr>
          <p:nvPr/>
        </p:nvPicPr>
        <p:blipFill>
          <a:blip r:embed="rId3">
            <a:extLst>
              <a:ext uri="{28A0092B-C50C-407E-A947-70E740481C1C}">
                <a14:useLocalDpi xmlns:a14="http://schemas.microsoft.com/office/drawing/2010/main" val="0"/>
              </a:ext>
            </a:extLst>
          </a:blip>
          <a:srcRect b="13080"/>
          <a:stretch>
            <a:fillRect/>
          </a:stretch>
        </p:blipFill>
        <p:spPr bwMode="auto">
          <a:xfrm>
            <a:off x="3865685" y="2133600"/>
            <a:ext cx="4898781" cy="368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5" name="Picture 8"/>
          <p:cNvPicPr>
            <a:picLocks noChangeAspect="1" noChangeArrowheads="1"/>
          </p:cNvPicPr>
          <p:nvPr/>
        </p:nvPicPr>
        <p:blipFill>
          <a:blip r:embed="rId4">
            <a:extLst>
              <a:ext uri="{28A0092B-C50C-407E-A947-70E740481C1C}">
                <a14:useLocalDpi xmlns:a14="http://schemas.microsoft.com/office/drawing/2010/main" val="0"/>
              </a:ext>
            </a:extLst>
          </a:blip>
          <a:srcRect r="39714" b="50064"/>
          <a:stretch>
            <a:fillRect/>
          </a:stretch>
        </p:blipFill>
        <p:spPr bwMode="auto">
          <a:xfrm>
            <a:off x="436685" y="2836985"/>
            <a:ext cx="3275135" cy="2275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6" name="Text Box 9"/>
          <p:cNvSpPr txBox="1">
            <a:spLocks noChangeArrowheads="1"/>
          </p:cNvSpPr>
          <p:nvPr/>
        </p:nvSpPr>
        <p:spPr bwMode="auto">
          <a:xfrm>
            <a:off x="5392616" y="1623646"/>
            <a:ext cx="2127505" cy="43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IE" sz="2215"/>
              <a:t>Low Pass Filter</a:t>
            </a:r>
            <a:endParaRPr lang="en-US" sz="2215"/>
          </a:p>
        </p:txBody>
      </p:sp>
      <p:sp>
        <p:nvSpPr>
          <p:cNvPr id="46087" name="Text Box 10"/>
          <p:cNvSpPr txBox="1">
            <a:spLocks noChangeArrowheads="1"/>
          </p:cNvSpPr>
          <p:nvPr/>
        </p:nvSpPr>
        <p:spPr bwMode="auto">
          <a:xfrm>
            <a:off x="5323743" y="5845420"/>
            <a:ext cx="2190023" cy="43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IE" sz="2215"/>
              <a:t>High Pass Filter</a:t>
            </a:r>
            <a:endParaRPr lang="en-US" sz="2215"/>
          </a:p>
        </p:txBody>
      </p:sp>
    </p:spTree>
    <p:extLst>
      <p:ext uri="{BB962C8B-B14F-4D97-AF65-F5344CB8AC3E}">
        <p14:creationId xmlns:p14="http://schemas.microsoft.com/office/powerpoint/2010/main" val="8238556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IE" sz="3323">
                <a:ea typeface="ＭＳ Ｐゴシック" panose="020B0600070205080204" pitchFamily="34" charset="-128"/>
              </a:rPr>
              <a:t>Smoothing Frequency Domain Filters</a:t>
            </a:r>
            <a:endParaRPr lang="en-US" sz="3323">
              <a:ea typeface="ＭＳ Ｐゴシック" panose="020B0600070205080204" pitchFamily="34" charset="-128"/>
            </a:endParaRPr>
          </a:p>
        </p:txBody>
      </p:sp>
      <p:sp>
        <p:nvSpPr>
          <p:cNvPr id="52227" name="Rectangle 3"/>
          <p:cNvSpPr>
            <a:spLocks noGrp="1" noChangeArrowheads="1"/>
          </p:cNvSpPr>
          <p:nvPr>
            <p:ph idx="1"/>
          </p:nvPr>
        </p:nvSpPr>
        <p:spPr>
          <a:xfrm>
            <a:off x="457199" y="1333500"/>
            <a:ext cx="8400197" cy="5524500"/>
          </a:xfrm>
        </p:spPr>
        <p:txBody>
          <a:bodyPr/>
          <a:lstStyle/>
          <a:p>
            <a:pPr marL="0" indent="0" algn="just" eaLnBrk="1" hangingPunct="1"/>
            <a:r>
              <a:rPr lang="en-IE" dirty="0">
                <a:ea typeface="ＭＳ Ｐゴシック" panose="020B0600070205080204" pitchFamily="34" charset="-128"/>
              </a:rPr>
              <a:t>Smoothing is achieved in the frequency domain by dropping out the high frequency components</a:t>
            </a:r>
          </a:p>
          <a:p>
            <a:pPr marL="0" indent="0" eaLnBrk="1" hangingPunct="1"/>
            <a:r>
              <a:rPr lang="en-IE" dirty="0">
                <a:ea typeface="ＭＳ Ｐゴシック" panose="020B0600070205080204" pitchFamily="34" charset="-128"/>
              </a:rPr>
              <a:t>The basic model for filtering is:</a:t>
            </a:r>
          </a:p>
          <a:p>
            <a:pPr marL="0" indent="0" eaLnBrk="1" hangingPunct="1"/>
            <a:r>
              <a:rPr lang="en-IE" i="1" dirty="0">
                <a:latin typeface="Times New Roman" panose="02020603050405020304" pitchFamily="18" charset="0"/>
                <a:ea typeface="ＭＳ Ｐゴシック" panose="020B0600070205080204" pitchFamily="34" charset="-128"/>
              </a:rPr>
              <a:t>	G(</a:t>
            </a:r>
            <a:r>
              <a:rPr lang="en-IE" i="1" dirty="0" err="1">
                <a:latin typeface="Times New Roman" panose="02020603050405020304" pitchFamily="18" charset="0"/>
                <a:ea typeface="ＭＳ Ｐゴシック" panose="020B0600070205080204" pitchFamily="34" charset="-128"/>
              </a:rPr>
              <a:t>u,v</a:t>
            </a:r>
            <a:r>
              <a:rPr lang="en-IE" i="1" dirty="0">
                <a:latin typeface="Times New Roman" panose="02020603050405020304" pitchFamily="18" charset="0"/>
                <a:ea typeface="ＭＳ Ｐゴシック" panose="020B0600070205080204" pitchFamily="34" charset="-128"/>
              </a:rPr>
              <a:t>) = H(</a:t>
            </a:r>
            <a:r>
              <a:rPr lang="en-IE" i="1" dirty="0" err="1">
                <a:latin typeface="Times New Roman" panose="02020603050405020304" pitchFamily="18" charset="0"/>
                <a:ea typeface="ＭＳ Ｐゴシック" panose="020B0600070205080204" pitchFamily="34" charset="-128"/>
              </a:rPr>
              <a:t>u,v</a:t>
            </a:r>
            <a:r>
              <a:rPr lang="en-IE" i="1" dirty="0">
                <a:latin typeface="Times New Roman" panose="02020603050405020304" pitchFamily="18" charset="0"/>
                <a:ea typeface="ＭＳ Ｐゴシック" panose="020B0600070205080204" pitchFamily="34" charset="-128"/>
              </a:rPr>
              <a:t>) </a:t>
            </a:r>
            <a:r>
              <a:rPr lang="en-IE" dirty="0">
                <a:latin typeface="Times New Roman" panose="02020603050405020304" pitchFamily="18" charset="0"/>
                <a:ea typeface="ＭＳ Ｐゴシック" panose="020B0600070205080204" pitchFamily="34" charset="-128"/>
              </a:rPr>
              <a:t>x </a:t>
            </a:r>
            <a:r>
              <a:rPr lang="en-IE" i="1" dirty="0">
                <a:latin typeface="Times New Roman" panose="02020603050405020304" pitchFamily="18" charset="0"/>
                <a:ea typeface="ＭＳ Ｐゴシック" panose="020B0600070205080204" pitchFamily="34" charset="-128"/>
              </a:rPr>
              <a:t>F(</a:t>
            </a:r>
            <a:r>
              <a:rPr lang="en-IE" i="1" dirty="0" err="1">
                <a:latin typeface="Times New Roman" panose="02020603050405020304" pitchFamily="18" charset="0"/>
                <a:ea typeface="ＭＳ Ｐゴシック" panose="020B0600070205080204" pitchFamily="34" charset="-128"/>
              </a:rPr>
              <a:t>u,v</a:t>
            </a:r>
            <a:r>
              <a:rPr lang="en-IE" i="1" dirty="0">
                <a:latin typeface="Times New Roman" panose="02020603050405020304" pitchFamily="18" charset="0"/>
                <a:ea typeface="ＭＳ Ｐゴシック" panose="020B0600070205080204" pitchFamily="34" charset="-128"/>
              </a:rPr>
              <a:t>)</a:t>
            </a:r>
          </a:p>
          <a:p>
            <a:pPr marL="0" indent="0" algn="just" eaLnBrk="1" hangingPunct="1"/>
            <a:r>
              <a:rPr lang="en-IE" dirty="0">
                <a:ea typeface="ＭＳ Ｐゴシック" panose="020B0600070205080204" pitchFamily="34" charset="-128"/>
              </a:rPr>
              <a:t>where </a:t>
            </a:r>
            <a:r>
              <a:rPr lang="en-IE" i="1" dirty="0">
                <a:latin typeface="Times New Roman" panose="02020603050405020304" pitchFamily="18" charset="0"/>
                <a:ea typeface="ＭＳ Ｐゴシック" panose="020B0600070205080204" pitchFamily="34" charset="-128"/>
              </a:rPr>
              <a:t>F(</a:t>
            </a:r>
            <a:r>
              <a:rPr lang="en-IE" i="1" dirty="0" err="1">
                <a:latin typeface="Times New Roman" panose="02020603050405020304" pitchFamily="18" charset="0"/>
                <a:ea typeface="ＭＳ Ｐゴシック" panose="020B0600070205080204" pitchFamily="34" charset="-128"/>
              </a:rPr>
              <a:t>u,v</a:t>
            </a:r>
            <a:r>
              <a:rPr lang="en-IE" i="1" dirty="0">
                <a:latin typeface="Times New Roman" panose="02020603050405020304" pitchFamily="18" charset="0"/>
                <a:ea typeface="ＭＳ Ｐゴシック" panose="020B0600070205080204" pitchFamily="34" charset="-128"/>
              </a:rPr>
              <a:t>)</a:t>
            </a:r>
            <a:r>
              <a:rPr lang="en-IE" dirty="0">
                <a:ea typeface="ＭＳ Ｐゴシック" panose="020B0600070205080204" pitchFamily="34" charset="-128"/>
              </a:rPr>
              <a:t> is the Fourier transform of the image being filtered and </a:t>
            </a:r>
            <a:r>
              <a:rPr lang="en-IE" i="1" dirty="0">
                <a:latin typeface="Times New Roman" panose="02020603050405020304" pitchFamily="18" charset="0"/>
                <a:ea typeface="ＭＳ Ｐゴシック" panose="020B0600070205080204" pitchFamily="34" charset="-128"/>
              </a:rPr>
              <a:t>H(</a:t>
            </a:r>
            <a:r>
              <a:rPr lang="en-IE" i="1" dirty="0" err="1">
                <a:latin typeface="Times New Roman" panose="02020603050405020304" pitchFamily="18" charset="0"/>
                <a:ea typeface="ＭＳ Ｐゴシック" panose="020B0600070205080204" pitchFamily="34" charset="-128"/>
              </a:rPr>
              <a:t>u,v</a:t>
            </a:r>
            <a:r>
              <a:rPr lang="en-IE" i="1" dirty="0">
                <a:latin typeface="Times New Roman" panose="02020603050405020304" pitchFamily="18" charset="0"/>
                <a:ea typeface="ＭＳ Ｐゴシック" panose="020B0600070205080204" pitchFamily="34" charset="-128"/>
              </a:rPr>
              <a:t>)</a:t>
            </a:r>
            <a:r>
              <a:rPr lang="en-IE" dirty="0">
                <a:ea typeface="ＭＳ Ｐゴシック" panose="020B0600070205080204" pitchFamily="34" charset="-128"/>
              </a:rPr>
              <a:t> is the filter transform function</a:t>
            </a:r>
          </a:p>
          <a:p>
            <a:pPr marL="0" indent="0" eaLnBrk="1" hangingPunct="1"/>
            <a:r>
              <a:rPr lang="en-IE" i="1" dirty="0">
                <a:ea typeface="ＭＳ Ｐゴシック" panose="020B0600070205080204" pitchFamily="34" charset="-128"/>
              </a:rPr>
              <a:t>Low pass filters </a:t>
            </a:r>
            <a:r>
              <a:rPr lang="en-IE" dirty="0">
                <a:ea typeface="ＭＳ Ｐゴシック" panose="020B0600070205080204" pitchFamily="34" charset="-128"/>
              </a:rPr>
              <a:t>– only pass the low frequencies, drop the high ones</a:t>
            </a:r>
            <a:endParaRPr lang="en-US" i="1" dirty="0">
              <a:ea typeface="ＭＳ Ｐゴシック" panose="020B0600070205080204" pitchFamily="34" charset="-128"/>
            </a:endParaRPr>
          </a:p>
        </p:txBody>
      </p:sp>
    </p:spTree>
    <p:extLst>
      <p:ext uri="{BB962C8B-B14F-4D97-AF65-F5344CB8AC3E}">
        <p14:creationId xmlns:p14="http://schemas.microsoft.com/office/powerpoint/2010/main" val="12534625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IE">
                <a:ea typeface="ＭＳ Ｐゴシック" panose="020B0600070205080204" pitchFamily="34" charset="-128"/>
              </a:rPr>
              <a:t>Ideal Low Pass Filter</a:t>
            </a:r>
            <a:endParaRPr lang="en-US">
              <a:ea typeface="ＭＳ Ｐゴシック" panose="020B0600070205080204" pitchFamily="34" charset="-128"/>
            </a:endParaRPr>
          </a:p>
        </p:txBody>
      </p:sp>
      <p:sp>
        <p:nvSpPr>
          <p:cNvPr id="54275" name="Rectangle 3"/>
          <p:cNvSpPr>
            <a:spLocks noGrp="1" noChangeArrowheads="1"/>
          </p:cNvSpPr>
          <p:nvPr>
            <p:ph idx="1"/>
          </p:nvPr>
        </p:nvSpPr>
        <p:spPr>
          <a:xfrm>
            <a:off x="457201" y="1494693"/>
            <a:ext cx="8415704" cy="5099538"/>
          </a:xfrm>
        </p:spPr>
        <p:txBody>
          <a:bodyPr/>
          <a:lstStyle/>
          <a:p>
            <a:pPr marL="0" indent="0" eaLnBrk="1" hangingPunct="1"/>
            <a:r>
              <a:rPr lang="en-IE">
                <a:ea typeface="ＭＳ Ｐゴシック" panose="020B0600070205080204" pitchFamily="34" charset="-128"/>
              </a:rPr>
              <a:t>Simply cut off all high frequency components that are a specified distance D</a:t>
            </a:r>
            <a:r>
              <a:rPr lang="en-IE" baseline="-25000">
                <a:ea typeface="ＭＳ Ｐゴシック" panose="020B0600070205080204" pitchFamily="34" charset="-128"/>
              </a:rPr>
              <a:t>0</a:t>
            </a:r>
            <a:r>
              <a:rPr lang="en-IE">
                <a:ea typeface="ＭＳ Ｐゴシック" panose="020B0600070205080204" pitchFamily="34" charset="-128"/>
              </a:rPr>
              <a:t> from the origin of the transform</a:t>
            </a:r>
          </a:p>
          <a:p>
            <a:pPr marL="0" indent="0" eaLnBrk="1" hangingPunct="1"/>
            <a:endParaRPr lang="en-IE">
              <a:ea typeface="ＭＳ Ｐゴシック" panose="020B0600070205080204" pitchFamily="34" charset="-128"/>
            </a:endParaRPr>
          </a:p>
          <a:p>
            <a:pPr marL="0" indent="0" eaLnBrk="1" hangingPunct="1"/>
            <a:endParaRPr lang="en-IE">
              <a:ea typeface="ＭＳ Ｐゴシック" panose="020B0600070205080204" pitchFamily="34" charset="-128"/>
            </a:endParaRPr>
          </a:p>
          <a:p>
            <a:pPr marL="0" indent="0" eaLnBrk="1" hangingPunct="1"/>
            <a:endParaRPr lang="en-IE">
              <a:ea typeface="ＭＳ Ｐゴシック" panose="020B0600070205080204" pitchFamily="34" charset="-128"/>
            </a:endParaRPr>
          </a:p>
          <a:p>
            <a:pPr marL="0" indent="0" eaLnBrk="1" hangingPunct="1"/>
            <a:endParaRPr lang="en-IE">
              <a:ea typeface="ＭＳ Ｐゴシック" panose="020B0600070205080204" pitchFamily="34" charset="-128"/>
            </a:endParaRPr>
          </a:p>
          <a:p>
            <a:pPr marL="0" indent="0" eaLnBrk="1" hangingPunct="1"/>
            <a:endParaRPr lang="en-IE" sz="2215">
              <a:ea typeface="ＭＳ Ｐゴシック" panose="020B0600070205080204" pitchFamily="34" charset="-128"/>
            </a:endParaRPr>
          </a:p>
          <a:p>
            <a:pPr marL="0" indent="0" eaLnBrk="1" hangingPunct="1"/>
            <a:r>
              <a:rPr lang="en-IE">
                <a:ea typeface="ＭＳ Ｐゴシック" panose="020B0600070205080204" pitchFamily="34" charset="-128"/>
              </a:rPr>
              <a:t>changing the distance changes the behaviour of the filter</a:t>
            </a:r>
            <a:endParaRPr lang="en-US">
              <a:ea typeface="ＭＳ Ｐゴシック" panose="020B0600070205080204" pitchFamily="34" charset="-128"/>
            </a:endParaRPr>
          </a:p>
        </p:txBody>
      </p:sp>
      <p:pic>
        <p:nvPicPr>
          <p:cNvPr id="54276" name="Picture 4"/>
          <p:cNvPicPr>
            <a:picLocks noChangeAspect="1" noChangeArrowheads="1"/>
          </p:cNvPicPr>
          <p:nvPr/>
        </p:nvPicPr>
        <p:blipFill>
          <a:blip r:embed="rId3">
            <a:extLst>
              <a:ext uri="{28A0092B-C50C-407E-A947-70E740481C1C}">
                <a14:useLocalDpi xmlns:a14="http://schemas.microsoft.com/office/drawing/2010/main" val="0"/>
              </a:ext>
            </a:extLst>
          </a:blip>
          <a:srcRect b="26431"/>
          <a:stretch>
            <a:fillRect/>
          </a:stretch>
        </p:blipFill>
        <p:spPr bwMode="auto">
          <a:xfrm>
            <a:off x="540728" y="3043604"/>
            <a:ext cx="8027377" cy="2307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44552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Rectangle 2"/>
          <p:cNvSpPr>
            <a:spLocks noGrp="1" noChangeArrowheads="1"/>
          </p:cNvSpPr>
          <p:nvPr>
            <p:ph type="title"/>
          </p:nvPr>
        </p:nvSpPr>
        <p:spPr/>
        <p:txBody>
          <a:bodyPr/>
          <a:lstStyle/>
          <a:p>
            <a:pPr eaLnBrk="1" hangingPunct="1"/>
            <a:r>
              <a:rPr lang="en-IE">
                <a:ea typeface="ＭＳ Ｐゴシック" panose="020B0600070205080204" pitchFamily="34" charset="-128"/>
              </a:rPr>
              <a:t>Ideal Low Pass Filter (cont…)</a:t>
            </a:r>
            <a:endParaRPr lang="en-US">
              <a:ea typeface="ＭＳ Ｐゴシック" panose="020B0600070205080204" pitchFamily="34" charset="-128"/>
            </a:endParaRPr>
          </a:p>
        </p:txBody>
      </p:sp>
      <p:sp>
        <p:nvSpPr>
          <p:cNvPr id="56325" name="Rectangle 3"/>
          <p:cNvSpPr>
            <a:spLocks noGrp="1" noChangeArrowheads="1"/>
          </p:cNvSpPr>
          <p:nvPr>
            <p:ph idx="1"/>
          </p:nvPr>
        </p:nvSpPr>
        <p:spPr/>
        <p:txBody>
          <a:bodyPr/>
          <a:lstStyle/>
          <a:p>
            <a:pPr marL="0" indent="0" eaLnBrk="1" hangingPunct="1"/>
            <a:r>
              <a:rPr lang="en-IE">
                <a:ea typeface="ＭＳ Ｐゴシック" panose="020B0600070205080204" pitchFamily="34" charset="-128"/>
              </a:rPr>
              <a:t>The transfer function for the ideal low pass filter can be given as:</a:t>
            </a:r>
          </a:p>
          <a:p>
            <a:pPr marL="0" indent="0" eaLnBrk="1" hangingPunct="1"/>
            <a:endParaRPr lang="en-IE">
              <a:ea typeface="ＭＳ Ｐゴシック" panose="020B0600070205080204" pitchFamily="34" charset="-128"/>
            </a:endParaRPr>
          </a:p>
          <a:p>
            <a:pPr marL="0" indent="0" eaLnBrk="1" hangingPunct="1"/>
            <a:endParaRPr lang="en-IE">
              <a:ea typeface="ＭＳ Ｐゴシック" panose="020B0600070205080204" pitchFamily="34" charset="-128"/>
            </a:endParaRPr>
          </a:p>
          <a:p>
            <a:pPr marL="0" indent="0" eaLnBrk="1" hangingPunct="1"/>
            <a:endParaRPr lang="en-IE">
              <a:ea typeface="ＭＳ Ｐゴシック" panose="020B0600070205080204" pitchFamily="34" charset="-128"/>
            </a:endParaRPr>
          </a:p>
          <a:p>
            <a:pPr marL="0" indent="0" eaLnBrk="1" hangingPunct="1"/>
            <a:r>
              <a:rPr lang="en-IE">
                <a:ea typeface="ＭＳ Ｐゴシック" panose="020B0600070205080204" pitchFamily="34" charset="-128"/>
              </a:rPr>
              <a:t>where </a:t>
            </a:r>
            <a:r>
              <a:rPr lang="en-IE" i="1">
                <a:latin typeface="Times New Roman" panose="02020603050405020304" pitchFamily="18" charset="0"/>
                <a:ea typeface="ＭＳ Ｐゴシック" panose="020B0600070205080204" pitchFamily="34" charset="-128"/>
              </a:rPr>
              <a:t>D(u,v)</a:t>
            </a:r>
            <a:r>
              <a:rPr lang="en-IE">
                <a:ea typeface="ＭＳ Ｐゴシック" panose="020B0600070205080204" pitchFamily="34" charset="-128"/>
              </a:rPr>
              <a:t> is given as:</a:t>
            </a:r>
          </a:p>
          <a:p>
            <a:pPr marL="0" indent="0" eaLnBrk="1" hangingPunct="1"/>
            <a:endParaRPr lang="en-US">
              <a:ea typeface="ＭＳ Ｐゴシック" panose="020B0600070205080204" pitchFamily="34" charset="-128"/>
            </a:endParaRPr>
          </a:p>
        </p:txBody>
      </p:sp>
      <p:graphicFrame>
        <p:nvGraphicFramePr>
          <p:cNvPr id="56322" name="Object 2"/>
          <p:cNvGraphicFramePr>
            <a:graphicFrameLocks noChangeAspect="1"/>
          </p:cNvGraphicFramePr>
          <p:nvPr/>
        </p:nvGraphicFramePr>
        <p:xfrm>
          <a:off x="1153258" y="2665535"/>
          <a:ext cx="4916365" cy="1249973"/>
        </p:xfrm>
        <a:graphic>
          <a:graphicData uri="http://schemas.openxmlformats.org/presentationml/2006/ole">
            <mc:AlternateContent xmlns:mc="http://schemas.openxmlformats.org/markup-compatibility/2006">
              <mc:Choice xmlns:v="urn:schemas-microsoft-com:vml" Requires="v">
                <p:oleObj name="Equation" r:id="rId3" imgW="1752480" imgH="482400" progId="Equation.3">
                  <p:embed/>
                </p:oleObj>
              </mc:Choice>
              <mc:Fallback>
                <p:oleObj name="Equation" r:id="rId3" imgW="1752480" imgH="482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58" y="2665535"/>
                        <a:ext cx="4916365" cy="12499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23" name="Object 3"/>
          <p:cNvGraphicFramePr>
            <a:graphicFrameLocks noChangeAspect="1"/>
          </p:cNvGraphicFramePr>
          <p:nvPr/>
        </p:nvGraphicFramePr>
        <p:xfrm>
          <a:off x="1153258" y="4749312"/>
          <a:ext cx="6588369" cy="592015"/>
        </p:xfrm>
        <a:graphic>
          <a:graphicData uri="http://schemas.openxmlformats.org/presentationml/2006/ole">
            <mc:AlternateContent xmlns:mc="http://schemas.openxmlformats.org/markup-compatibility/2006">
              <mc:Choice xmlns:v="urn:schemas-microsoft-com:vml" Requires="v">
                <p:oleObj name="Equation" r:id="rId5" imgW="2349360" imgH="228600" progId="Equation.3">
                  <p:embed/>
                </p:oleObj>
              </mc:Choice>
              <mc:Fallback>
                <p:oleObj name="Equation" r:id="rId5" imgW="234936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3258" y="4749312"/>
                        <a:ext cx="6588369" cy="5920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2627673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IE">
                <a:ea typeface="ＭＳ Ｐゴシック" panose="020B0600070205080204" pitchFamily="34" charset="-128"/>
              </a:rPr>
              <a:t>Ideal Low Pass Filter (cont…)</a:t>
            </a:r>
            <a:endParaRPr lang="en-US">
              <a:ea typeface="ＭＳ Ｐゴシック" panose="020B0600070205080204" pitchFamily="34" charset="-128"/>
            </a:endParaRPr>
          </a:p>
        </p:txBody>
      </p:sp>
      <p:sp>
        <p:nvSpPr>
          <p:cNvPr id="58371" name="Rectangle 3"/>
          <p:cNvSpPr>
            <a:spLocks noGrp="1" noChangeArrowheads="1"/>
          </p:cNvSpPr>
          <p:nvPr>
            <p:ph idx="1"/>
          </p:nvPr>
        </p:nvSpPr>
        <p:spPr>
          <a:xfrm>
            <a:off x="457200" y="3855428"/>
            <a:ext cx="8329246" cy="2738803"/>
          </a:xfrm>
        </p:spPr>
        <p:txBody>
          <a:bodyPr/>
          <a:lstStyle/>
          <a:p>
            <a:pPr marL="0" indent="0" eaLnBrk="1" hangingPunct="1"/>
            <a:r>
              <a:rPr lang="en-IE">
                <a:ea typeface="ＭＳ Ｐゴシック" panose="020B0600070205080204" pitchFamily="34" charset="-128"/>
              </a:rPr>
              <a:t>Above we show an image, it’s Fourier spectrum and a series of ideal low pass filters of radius 5, 15, 30, 80 and 230 superimposed on top of it</a:t>
            </a:r>
            <a:endParaRPr lang="en-US">
              <a:ea typeface="ＭＳ Ｐゴシック" panose="020B0600070205080204" pitchFamily="34" charset="-128"/>
            </a:endParaRPr>
          </a:p>
        </p:txBody>
      </p:sp>
      <p:pic>
        <p:nvPicPr>
          <p:cNvPr id="58372" name="Picture 5"/>
          <p:cNvPicPr>
            <a:picLocks noChangeAspect="1" noChangeArrowheads="1"/>
          </p:cNvPicPr>
          <p:nvPr/>
        </p:nvPicPr>
        <p:blipFill>
          <a:blip r:embed="rId3">
            <a:extLst>
              <a:ext uri="{28A0092B-C50C-407E-A947-70E740481C1C}">
                <a14:useLocalDpi xmlns:a14="http://schemas.microsoft.com/office/drawing/2010/main" val="0"/>
              </a:ext>
            </a:extLst>
          </a:blip>
          <a:srcRect b="24301"/>
          <a:stretch>
            <a:fillRect/>
          </a:stretch>
        </p:blipFill>
        <p:spPr bwMode="auto">
          <a:xfrm>
            <a:off x="1938705" y="1487366"/>
            <a:ext cx="5036526" cy="2300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83379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IE">
                <a:ea typeface="ＭＳ Ｐゴシック" panose="020B0600070205080204" pitchFamily="34" charset="-128"/>
              </a:rPr>
              <a:t>Ideal Low Pass Filter (cont…)</a:t>
            </a:r>
            <a:endParaRPr lang="en-US">
              <a:ea typeface="ＭＳ Ｐゴシック" panose="020B0600070205080204" pitchFamily="34" charset="-128"/>
            </a:endParaRPr>
          </a:p>
        </p:txBody>
      </p:sp>
      <p:pic>
        <p:nvPicPr>
          <p:cNvPr id="60419" name="Picture 5"/>
          <p:cNvPicPr>
            <a:picLocks noChangeAspect="1" noChangeArrowheads="1"/>
          </p:cNvPicPr>
          <p:nvPr/>
        </p:nvPicPr>
        <p:blipFill>
          <a:blip r:embed="rId3">
            <a:extLst>
              <a:ext uri="{28A0092B-C50C-407E-A947-70E740481C1C}">
                <a14:useLocalDpi xmlns:a14="http://schemas.microsoft.com/office/drawing/2010/main" val="0"/>
              </a:ext>
            </a:extLst>
          </a:blip>
          <a:srcRect r="49632" b="24301"/>
          <a:stretch>
            <a:fillRect/>
          </a:stretch>
        </p:blipFill>
        <p:spPr bwMode="auto">
          <a:xfrm>
            <a:off x="1805354" y="1487366"/>
            <a:ext cx="5630008" cy="5106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30846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IE">
                <a:ea typeface="ＭＳ Ｐゴシック" panose="020B0600070205080204" pitchFamily="34" charset="-128"/>
              </a:rPr>
              <a:t>Ideal Low Pass Filter (cont…)</a:t>
            </a:r>
            <a:endParaRPr lang="en-US">
              <a:ea typeface="ＭＳ Ｐゴシック" panose="020B0600070205080204" pitchFamily="34" charset="-128"/>
            </a:endParaRPr>
          </a:p>
        </p:txBody>
      </p:sp>
      <p:pic>
        <p:nvPicPr>
          <p:cNvPr id="62467" name="Picture 5"/>
          <p:cNvPicPr>
            <a:picLocks noChangeAspect="1" noChangeArrowheads="1"/>
          </p:cNvPicPr>
          <p:nvPr/>
        </p:nvPicPr>
        <p:blipFill>
          <a:blip r:embed="rId3">
            <a:extLst>
              <a:ext uri="{28A0092B-C50C-407E-A947-70E740481C1C}">
                <a14:useLocalDpi xmlns:a14="http://schemas.microsoft.com/office/drawing/2010/main" val="0"/>
              </a:ext>
            </a:extLst>
          </a:blip>
          <a:srcRect l="50218" b="24301"/>
          <a:stretch>
            <a:fillRect/>
          </a:stretch>
        </p:blipFill>
        <p:spPr bwMode="auto">
          <a:xfrm>
            <a:off x="1822939" y="1487366"/>
            <a:ext cx="5565531" cy="5106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90539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IE">
                <a:ea typeface="ＭＳ Ｐゴシック" panose="020B0600070205080204" pitchFamily="34" charset="-128"/>
              </a:rPr>
              <a:t>Ideal Low Pass Filter (cont…)</a:t>
            </a:r>
            <a:endParaRPr lang="en-US">
              <a:ea typeface="ＭＳ Ｐゴシック" panose="020B0600070205080204" pitchFamily="34" charset="-128"/>
            </a:endParaRPr>
          </a:p>
        </p:txBody>
      </p:sp>
      <p:pic>
        <p:nvPicPr>
          <p:cNvPr id="6451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8870" y="1487366"/>
            <a:ext cx="3679581" cy="5106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7" name="Text Box 8"/>
          <p:cNvSpPr txBox="1">
            <a:spLocks noChangeArrowheads="1"/>
          </p:cNvSpPr>
          <p:nvPr/>
        </p:nvSpPr>
        <p:spPr bwMode="auto">
          <a:xfrm>
            <a:off x="1982483" y="2099897"/>
            <a:ext cx="920445" cy="603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r>
              <a:rPr lang="en-IE" sz="1662"/>
              <a:t>Original</a:t>
            </a:r>
            <a:br>
              <a:rPr lang="en-IE" sz="1662"/>
            </a:br>
            <a:r>
              <a:rPr lang="en-IE" sz="1662"/>
              <a:t>image</a:t>
            </a:r>
            <a:endParaRPr lang="en-US" sz="1662"/>
          </a:p>
        </p:txBody>
      </p:sp>
      <p:sp>
        <p:nvSpPr>
          <p:cNvPr id="64518" name="Text Box 9"/>
          <p:cNvSpPr txBox="1">
            <a:spLocks noChangeArrowheads="1"/>
          </p:cNvSpPr>
          <p:nvPr/>
        </p:nvSpPr>
        <p:spPr bwMode="auto">
          <a:xfrm>
            <a:off x="6667500" y="1806820"/>
            <a:ext cx="1994389" cy="859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IE" sz="1662"/>
              <a:t>Result of filtering with ideal low pass filter of radius 5</a:t>
            </a:r>
            <a:endParaRPr lang="en-US" sz="1662"/>
          </a:p>
        </p:txBody>
      </p:sp>
      <p:sp>
        <p:nvSpPr>
          <p:cNvPr id="64519" name="Text Box 10"/>
          <p:cNvSpPr txBox="1">
            <a:spLocks noChangeArrowheads="1"/>
          </p:cNvSpPr>
          <p:nvPr/>
        </p:nvSpPr>
        <p:spPr bwMode="auto">
          <a:xfrm>
            <a:off x="6667500" y="3518390"/>
            <a:ext cx="1994389" cy="859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IE" sz="1662"/>
              <a:t>Result of filtering with ideal low pass filter of radius 30</a:t>
            </a:r>
            <a:endParaRPr lang="en-US" sz="1662"/>
          </a:p>
        </p:txBody>
      </p:sp>
      <p:sp>
        <p:nvSpPr>
          <p:cNvPr id="64520" name="Text Box 11"/>
          <p:cNvSpPr txBox="1">
            <a:spLocks noChangeArrowheads="1"/>
          </p:cNvSpPr>
          <p:nvPr/>
        </p:nvSpPr>
        <p:spPr bwMode="auto">
          <a:xfrm>
            <a:off x="6667500" y="5161085"/>
            <a:ext cx="1994389" cy="859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IE" sz="1662"/>
              <a:t>Result of filtering with ideal low pass filter of radius 230</a:t>
            </a:r>
            <a:endParaRPr lang="en-US" sz="1662"/>
          </a:p>
        </p:txBody>
      </p:sp>
      <p:sp>
        <p:nvSpPr>
          <p:cNvPr id="64521" name="Text Box 12"/>
          <p:cNvSpPr txBox="1">
            <a:spLocks noChangeArrowheads="1"/>
          </p:cNvSpPr>
          <p:nvPr/>
        </p:nvSpPr>
        <p:spPr bwMode="auto">
          <a:xfrm>
            <a:off x="910004" y="5279782"/>
            <a:ext cx="1992923" cy="859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r>
              <a:rPr lang="en-IE" sz="1662"/>
              <a:t>Result of filtering with ideal low pass filter of radius 80</a:t>
            </a:r>
            <a:endParaRPr lang="en-US" sz="1662"/>
          </a:p>
        </p:txBody>
      </p:sp>
      <p:sp>
        <p:nvSpPr>
          <p:cNvPr id="64522" name="Text Box 13"/>
          <p:cNvSpPr txBox="1">
            <a:spLocks noChangeArrowheads="1"/>
          </p:cNvSpPr>
          <p:nvPr/>
        </p:nvSpPr>
        <p:spPr bwMode="auto">
          <a:xfrm>
            <a:off x="910004" y="3490547"/>
            <a:ext cx="1992923" cy="859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r>
              <a:rPr lang="en-IE" sz="1662"/>
              <a:t>Result of filtering with ideal low pass filter of radius 15</a:t>
            </a:r>
            <a:endParaRPr lang="en-US" sz="1662"/>
          </a:p>
        </p:txBody>
      </p:sp>
    </p:spTree>
    <p:extLst>
      <p:ext uri="{BB962C8B-B14F-4D97-AF65-F5344CB8AC3E}">
        <p14:creationId xmlns:p14="http://schemas.microsoft.com/office/powerpoint/2010/main" val="512724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2EC7880-C5D9-40A8-A6B0-3198AD07A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6918" y="645106"/>
            <a:ext cx="2737709" cy="1259894"/>
          </a:xfrm>
        </p:spPr>
        <p:txBody>
          <a:bodyPr>
            <a:normAutofit/>
          </a:bodyPr>
          <a:lstStyle/>
          <a:p>
            <a:pPr>
              <a:lnSpc>
                <a:spcPct val="90000"/>
              </a:lnSpc>
            </a:pPr>
            <a:r>
              <a:rPr lang="en-US" sz="2000"/>
              <a:t>Images have frequencies…really?</a:t>
            </a:r>
          </a:p>
        </p:txBody>
      </p:sp>
      <p:sp>
        <p:nvSpPr>
          <p:cNvPr id="11" name="Rectangle 10">
            <a:extLst>
              <a:ext uri="{FF2B5EF4-FFF2-40B4-BE49-F238E27FC236}">
                <a16:creationId xmlns:a16="http://schemas.microsoft.com/office/drawing/2014/main" id="{94543A62-A2AB-454A-878E-D3D9190D5F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486918" y="2133600"/>
            <a:ext cx="2737709" cy="3759253"/>
          </a:xfrm>
        </p:spPr>
        <p:txBody>
          <a:bodyPr>
            <a:normAutofit/>
          </a:bodyPr>
          <a:lstStyle/>
          <a:p>
            <a:endParaRPr lang="en-US" dirty="0"/>
          </a:p>
        </p:txBody>
      </p:sp>
      <p:pic>
        <p:nvPicPr>
          <p:cNvPr id="4" name="Picture 3"/>
          <p:cNvPicPr>
            <a:picLocks noChangeAspect="1"/>
          </p:cNvPicPr>
          <p:nvPr/>
        </p:nvPicPr>
        <p:blipFill rotWithShape="1">
          <a:blip r:embed="rId2"/>
          <a:srcRect r="4686" b="-1"/>
          <a:stretch/>
        </p:blipFill>
        <p:spPr>
          <a:xfrm>
            <a:off x="3464657" y="640080"/>
            <a:ext cx="5215183" cy="5252773"/>
          </a:xfrm>
          <a:prstGeom prst="rect">
            <a:avLst/>
          </a:prstGeom>
        </p:spPr>
      </p:pic>
      <p:sp>
        <p:nvSpPr>
          <p:cNvPr id="13" name="Freeform 11">
            <a:extLst>
              <a:ext uri="{FF2B5EF4-FFF2-40B4-BE49-F238E27FC236}">
                <a16:creationId xmlns:a16="http://schemas.microsoft.com/office/drawing/2014/main" id="{50553464-41F1-4160-9D02-7C5EC7013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61223"/>
            <a:ext cx="77852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61868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IE">
                <a:ea typeface="ＭＳ Ｐゴシック" panose="020B0600070205080204" pitchFamily="34" charset="-128"/>
              </a:rPr>
              <a:t>Ideal Low Pass Filter (cont…)</a:t>
            </a:r>
            <a:endParaRPr lang="en-US">
              <a:ea typeface="ＭＳ Ｐゴシック" panose="020B0600070205080204" pitchFamily="34" charset="-128"/>
            </a:endParaRPr>
          </a:p>
        </p:txBody>
      </p:sp>
      <p:pic>
        <p:nvPicPr>
          <p:cNvPr id="66563" name="Picture 4"/>
          <p:cNvPicPr>
            <a:picLocks noChangeAspect="1" noChangeArrowheads="1"/>
          </p:cNvPicPr>
          <p:nvPr/>
        </p:nvPicPr>
        <p:blipFill>
          <a:blip r:embed="rId3">
            <a:extLst>
              <a:ext uri="{28A0092B-C50C-407E-A947-70E740481C1C}">
                <a14:useLocalDpi xmlns:a14="http://schemas.microsoft.com/office/drawing/2010/main" val="0"/>
              </a:ext>
            </a:extLst>
          </a:blip>
          <a:srcRect l="50357" b="66451"/>
          <a:stretch>
            <a:fillRect/>
          </a:stretch>
        </p:blipFill>
        <p:spPr bwMode="auto">
          <a:xfrm>
            <a:off x="1859574" y="1824404"/>
            <a:ext cx="4337538" cy="4067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Text Box 9"/>
          <p:cNvSpPr txBox="1">
            <a:spLocks noChangeArrowheads="1"/>
          </p:cNvSpPr>
          <p:nvPr/>
        </p:nvSpPr>
        <p:spPr bwMode="auto">
          <a:xfrm>
            <a:off x="6365631" y="3431931"/>
            <a:ext cx="1994389" cy="859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IE" sz="1662"/>
              <a:t>Result of filtering with ideal low pass filter of radius 5</a:t>
            </a:r>
            <a:endParaRPr lang="en-US" sz="1662"/>
          </a:p>
        </p:txBody>
      </p:sp>
    </p:spTree>
    <p:extLst>
      <p:ext uri="{BB962C8B-B14F-4D97-AF65-F5344CB8AC3E}">
        <p14:creationId xmlns:p14="http://schemas.microsoft.com/office/powerpoint/2010/main" val="21827809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IE">
                <a:ea typeface="ＭＳ Ｐゴシック" panose="020B0600070205080204" pitchFamily="34" charset="-128"/>
              </a:rPr>
              <a:t>Ideal Low Pass Filter (cont…)</a:t>
            </a:r>
            <a:endParaRPr lang="en-US">
              <a:ea typeface="ＭＳ Ｐゴシック" panose="020B0600070205080204" pitchFamily="34" charset="-128"/>
            </a:endParaRPr>
          </a:p>
        </p:txBody>
      </p:sp>
      <p:pic>
        <p:nvPicPr>
          <p:cNvPr id="68611" name="Picture 4"/>
          <p:cNvPicPr>
            <a:picLocks noChangeAspect="1" noChangeArrowheads="1"/>
          </p:cNvPicPr>
          <p:nvPr/>
        </p:nvPicPr>
        <p:blipFill>
          <a:blip r:embed="rId3">
            <a:extLst>
              <a:ext uri="{28A0092B-C50C-407E-A947-70E740481C1C}">
                <a14:useLocalDpi xmlns:a14="http://schemas.microsoft.com/office/drawing/2010/main" val="0"/>
              </a:ext>
            </a:extLst>
          </a:blip>
          <a:srcRect t="33549" r="49451" b="33224"/>
          <a:stretch>
            <a:fillRect/>
          </a:stretch>
        </p:blipFill>
        <p:spPr bwMode="auto">
          <a:xfrm>
            <a:off x="2029559" y="1843454"/>
            <a:ext cx="4416669" cy="4029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3" name="Text Box 13"/>
          <p:cNvSpPr txBox="1">
            <a:spLocks noChangeArrowheads="1"/>
          </p:cNvSpPr>
          <p:nvPr/>
        </p:nvSpPr>
        <p:spPr bwMode="auto">
          <a:xfrm>
            <a:off x="6570785" y="3431931"/>
            <a:ext cx="1992923" cy="859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IE" sz="1662"/>
              <a:t>Result of filtering with ideal low pass filter of radius 15</a:t>
            </a:r>
            <a:endParaRPr lang="en-US" sz="1662"/>
          </a:p>
        </p:txBody>
      </p:sp>
    </p:spTree>
    <p:extLst>
      <p:ext uri="{BB962C8B-B14F-4D97-AF65-F5344CB8AC3E}">
        <p14:creationId xmlns:p14="http://schemas.microsoft.com/office/powerpoint/2010/main" val="39649725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9" name="Rectangle 2"/>
          <p:cNvSpPr>
            <a:spLocks noGrp="1" noChangeArrowheads="1"/>
          </p:cNvSpPr>
          <p:nvPr>
            <p:ph type="title"/>
          </p:nvPr>
        </p:nvSpPr>
        <p:spPr/>
        <p:txBody>
          <a:bodyPr/>
          <a:lstStyle/>
          <a:p>
            <a:pPr eaLnBrk="1" hangingPunct="1"/>
            <a:r>
              <a:rPr lang="en-IE">
                <a:ea typeface="ＭＳ Ｐゴシック" panose="020B0600070205080204" pitchFamily="34" charset="-128"/>
              </a:rPr>
              <a:t>Butterworth Lowpass Filters</a:t>
            </a:r>
            <a:endParaRPr lang="en-US">
              <a:ea typeface="ＭＳ Ｐゴシック" panose="020B0600070205080204" pitchFamily="34" charset="-128"/>
            </a:endParaRPr>
          </a:p>
        </p:txBody>
      </p:sp>
      <p:sp>
        <p:nvSpPr>
          <p:cNvPr id="70660" name="Rectangle 3"/>
          <p:cNvSpPr>
            <a:spLocks noGrp="1" noChangeArrowheads="1"/>
          </p:cNvSpPr>
          <p:nvPr>
            <p:ph idx="1"/>
          </p:nvPr>
        </p:nvSpPr>
        <p:spPr/>
        <p:txBody>
          <a:bodyPr/>
          <a:lstStyle/>
          <a:p>
            <a:pPr marL="0" indent="0" eaLnBrk="1" hangingPunct="1"/>
            <a:r>
              <a:rPr lang="en-IE">
                <a:ea typeface="ＭＳ Ｐゴシック" panose="020B0600070205080204" pitchFamily="34" charset="-128"/>
              </a:rPr>
              <a:t>The transfer function of a Butterworth lowpass filter of order </a:t>
            </a:r>
            <a:r>
              <a:rPr lang="en-IE" i="1">
                <a:latin typeface="Times New Roman" panose="02020603050405020304" pitchFamily="18" charset="0"/>
                <a:ea typeface="ＭＳ Ｐゴシック" panose="020B0600070205080204" pitchFamily="34" charset="-128"/>
              </a:rPr>
              <a:t>n</a:t>
            </a:r>
            <a:r>
              <a:rPr lang="en-IE" i="1">
                <a:ea typeface="ＭＳ Ｐゴシック" panose="020B0600070205080204" pitchFamily="34" charset="-128"/>
              </a:rPr>
              <a:t> </a:t>
            </a:r>
            <a:r>
              <a:rPr lang="en-IE">
                <a:ea typeface="ＭＳ Ｐゴシック" panose="020B0600070205080204" pitchFamily="34" charset="-128"/>
              </a:rPr>
              <a:t>with cutoff frequency at distance </a:t>
            </a:r>
            <a:r>
              <a:rPr lang="en-IE" i="1">
                <a:latin typeface="Times New Roman" panose="02020603050405020304" pitchFamily="18" charset="0"/>
                <a:ea typeface="ＭＳ Ｐゴシック" panose="020B0600070205080204" pitchFamily="34" charset="-128"/>
              </a:rPr>
              <a:t>D</a:t>
            </a:r>
            <a:r>
              <a:rPr lang="en-IE" i="1" baseline="-25000">
                <a:latin typeface="Times New Roman" panose="02020603050405020304" pitchFamily="18" charset="0"/>
                <a:ea typeface="ＭＳ Ｐゴシック" panose="020B0600070205080204" pitchFamily="34" charset="-128"/>
              </a:rPr>
              <a:t>0</a:t>
            </a:r>
            <a:r>
              <a:rPr lang="en-IE">
                <a:ea typeface="ＭＳ Ｐゴシック" panose="020B0600070205080204" pitchFamily="34" charset="-128"/>
              </a:rPr>
              <a:t> from the origin is defined as:</a:t>
            </a:r>
            <a:endParaRPr lang="en-US">
              <a:ea typeface="ＭＳ Ｐゴシック" panose="020B0600070205080204" pitchFamily="34" charset="-128"/>
            </a:endParaRPr>
          </a:p>
        </p:txBody>
      </p:sp>
      <p:pic>
        <p:nvPicPr>
          <p:cNvPr id="70662" name="Picture 11"/>
          <p:cNvPicPr>
            <a:picLocks noChangeAspect="1" noChangeArrowheads="1"/>
          </p:cNvPicPr>
          <p:nvPr/>
        </p:nvPicPr>
        <p:blipFill>
          <a:blip r:embed="rId3">
            <a:extLst>
              <a:ext uri="{28A0092B-C50C-407E-A947-70E740481C1C}">
                <a14:useLocalDpi xmlns:a14="http://schemas.microsoft.com/office/drawing/2010/main" val="0"/>
              </a:ext>
            </a:extLst>
          </a:blip>
          <a:srcRect b="26564"/>
          <a:stretch>
            <a:fillRect/>
          </a:stretch>
        </p:blipFill>
        <p:spPr bwMode="auto">
          <a:xfrm>
            <a:off x="1666143" y="4319954"/>
            <a:ext cx="6295292" cy="182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0658" name="Object 2"/>
          <p:cNvGraphicFramePr>
            <a:graphicFrameLocks noChangeAspect="1"/>
          </p:cNvGraphicFramePr>
          <p:nvPr/>
        </p:nvGraphicFramePr>
        <p:xfrm>
          <a:off x="1924051" y="2939562"/>
          <a:ext cx="4651131" cy="1058008"/>
        </p:xfrm>
        <a:graphic>
          <a:graphicData uri="http://schemas.openxmlformats.org/presentationml/2006/ole">
            <mc:AlternateContent xmlns:mc="http://schemas.openxmlformats.org/markup-compatibility/2006">
              <mc:Choice xmlns:v="urn:schemas-microsoft-com:vml" Requires="v">
                <p:oleObj name="Equation" r:id="rId4" imgW="1752480" imgH="431640" progId="Equation.3">
                  <p:embed/>
                </p:oleObj>
              </mc:Choice>
              <mc:Fallback>
                <p:oleObj name="Equation" r:id="rId4" imgW="1752480" imgH="431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4051" y="2939562"/>
                        <a:ext cx="4651131" cy="1058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8601753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en-IE">
                <a:ea typeface="ＭＳ Ｐゴシック" panose="020B0600070205080204" pitchFamily="34" charset="-128"/>
              </a:rPr>
              <a:t>Butterworth Lowpass Filter (cont…)</a:t>
            </a:r>
            <a:endParaRPr lang="en-US">
              <a:ea typeface="ＭＳ Ｐゴシック" panose="020B0600070205080204" pitchFamily="34" charset="-128"/>
            </a:endParaRPr>
          </a:p>
        </p:txBody>
      </p:sp>
      <p:sp>
        <p:nvSpPr>
          <p:cNvPr id="72708" name="Text Box 8"/>
          <p:cNvSpPr txBox="1">
            <a:spLocks noChangeArrowheads="1"/>
          </p:cNvSpPr>
          <p:nvPr/>
        </p:nvSpPr>
        <p:spPr bwMode="auto">
          <a:xfrm>
            <a:off x="1982483" y="2099897"/>
            <a:ext cx="920445" cy="603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r>
              <a:rPr lang="en-IE" sz="1662"/>
              <a:t>Original</a:t>
            </a:r>
            <a:br>
              <a:rPr lang="en-IE" sz="1662"/>
            </a:br>
            <a:r>
              <a:rPr lang="en-IE" sz="1662"/>
              <a:t>image</a:t>
            </a:r>
            <a:endParaRPr lang="en-US" sz="1662"/>
          </a:p>
        </p:txBody>
      </p:sp>
      <p:sp>
        <p:nvSpPr>
          <p:cNvPr id="72709" name="Text Box 9"/>
          <p:cNvSpPr txBox="1">
            <a:spLocks noChangeArrowheads="1"/>
          </p:cNvSpPr>
          <p:nvPr/>
        </p:nvSpPr>
        <p:spPr bwMode="auto">
          <a:xfrm>
            <a:off x="6667500" y="1806820"/>
            <a:ext cx="2151185" cy="111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IE" sz="1662"/>
              <a:t>Result of filtering with Butterworth filter of order 2 and cutoff radius 5</a:t>
            </a:r>
            <a:endParaRPr lang="en-US" sz="1662"/>
          </a:p>
        </p:txBody>
      </p:sp>
      <p:sp>
        <p:nvSpPr>
          <p:cNvPr id="72710" name="Text Box 10"/>
          <p:cNvSpPr txBox="1">
            <a:spLocks noChangeArrowheads="1"/>
          </p:cNvSpPr>
          <p:nvPr/>
        </p:nvSpPr>
        <p:spPr bwMode="auto">
          <a:xfrm>
            <a:off x="6667500" y="3518389"/>
            <a:ext cx="2108689" cy="111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IE" sz="1662"/>
              <a:t>Result of filtering with Butterworth filter of order 2 and cutoff radius 30</a:t>
            </a:r>
            <a:endParaRPr lang="en-US" sz="1662"/>
          </a:p>
        </p:txBody>
      </p:sp>
      <p:sp>
        <p:nvSpPr>
          <p:cNvPr id="72711" name="Text Box 11"/>
          <p:cNvSpPr txBox="1">
            <a:spLocks noChangeArrowheads="1"/>
          </p:cNvSpPr>
          <p:nvPr/>
        </p:nvSpPr>
        <p:spPr bwMode="auto">
          <a:xfrm>
            <a:off x="6667500" y="5161085"/>
            <a:ext cx="2136531" cy="111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IE" sz="1662"/>
              <a:t>Result of filtering with Butterworth filter of order 2 and cutoff radius 230</a:t>
            </a:r>
            <a:endParaRPr lang="en-US" sz="1662"/>
          </a:p>
        </p:txBody>
      </p:sp>
      <p:sp>
        <p:nvSpPr>
          <p:cNvPr id="72712" name="Text Box 12"/>
          <p:cNvSpPr txBox="1">
            <a:spLocks noChangeArrowheads="1"/>
          </p:cNvSpPr>
          <p:nvPr/>
        </p:nvSpPr>
        <p:spPr bwMode="auto">
          <a:xfrm>
            <a:off x="624254" y="5279781"/>
            <a:ext cx="2278674" cy="111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r>
              <a:rPr lang="en-IE" sz="1662"/>
              <a:t>Result of filtering with Butterworth filter of order 2 and cutoff radius 80</a:t>
            </a:r>
            <a:endParaRPr lang="en-US" sz="1662"/>
          </a:p>
        </p:txBody>
      </p:sp>
      <p:sp>
        <p:nvSpPr>
          <p:cNvPr id="72713" name="Text Box 13"/>
          <p:cNvSpPr txBox="1">
            <a:spLocks noChangeArrowheads="1"/>
          </p:cNvSpPr>
          <p:nvPr/>
        </p:nvSpPr>
        <p:spPr bwMode="auto">
          <a:xfrm>
            <a:off x="652097" y="3490546"/>
            <a:ext cx="2250831" cy="111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r>
              <a:rPr lang="en-IE" sz="1662"/>
              <a:t>Result of filtering with Butterworth filter of order 2 and cutoff radius 15</a:t>
            </a:r>
            <a:endParaRPr lang="en-US" sz="1662"/>
          </a:p>
        </p:txBody>
      </p:sp>
      <p:pic>
        <p:nvPicPr>
          <p:cNvPr id="72714" name="Picture 14"/>
          <p:cNvPicPr>
            <a:picLocks noChangeAspect="1" noChangeArrowheads="1"/>
          </p:cNvPicPr>
          <p:nvPr/>
        </p:nvPicPr>
        <p:blipFill>
          <a:blip r:embed="rId3">
            <a:extLst>
              <a:ext uri="{28A0092B-C50C-407E-A947-70E740481C1C}">
                <a14:useLocalDpi xmlns:a14="http://schemas.microsoft.com/office/drawing/2010/main" val="0"/>
              </a:ext>
            </a:extLst>
          </a:blip>
          <a:srcRect l="7127" b="6694"/>
          <a:stretch>
            <a:fillRect/>
          </a:stretch>
        </p:blipFill>
        <p:spPr bwMode="auto">
          <a:xfrm>
            <a:off x="2847243" y="1471246"/>
            <a:ext cx="3792415" cy="5122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4313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IE">
                <a:ea typeface="ＭＳ Ｐゴシック" panose="020B0600070205080204" pitchFamily="34" charset="-128"/>
              </a:rPr>
              <a:t>Butterworth Lowpass Filter (cont…)</a:t>
            </a:r>
            <a:endParaRPr lang="en-US">
              <a:ea typeface="ＭＳ Ｐゴシック" panose="020B0600070205080204" pitchFamily="34" charset="-128"/>
            </a:endParaRPr>
          </a:p>
        </p:txBody>
      </p:sp>
      <p:sp>
        <p:nvSpPr>
          <p:cNvPr id="74756" name="Text Box 8"/>
          <p:cNvSpPr txBox="1">
            <a:spLocks noChangeArrowheads="1"/>
          </p:cNvSpPr>
          <p:nvPr/>
        </p:nvSpPr>
        <p:spPr bwMode="auto">
          <a:xfrm>
            <a:off x="1982483" y="2099897"/>
            <a:ext cx="920445" cy="603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r>
              <a:rPr lang="en-IE" sz="1662"/>
              <a:t>Original</a:t>
            </a:r>
            <a:br>
              <a:rPr lang="en-IE" sz="1662"/>
            </a:br>
            <a:r>
              <a:rPr lang="en-IE" sz="1662"/>
              <a:t>image</a:t>
            </a:r>
            <a:endParaRPr lang="en-US" sz="1662"/>
          </a:p>
        </p:txBody>
      </p:sp>
      <p:sp>
        <p:nvSpPr>
          <p:cNvPr id="74757" name="Text Box 9"/>
          <p:cNvSpPr txBox="1">
            <a:spLocks noChangeArrowheads="1"/>
          </p:cNvSpPr>
          <p:nvPr/>
        </p:nvSpPr>
        <p:spPr bwMode="auto">
          <a:xfrm>
            <a:off x="6667500" y="3648808"/>
            <a:ext cx="2151185" cy="111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IE" sz="1662"/>
              <a:t>Result of filtering with Butterworth filter of order 2 and cutoff radius 5</a:t>
            </a:r>
            <a:endParaRPr lang="en-US" sz="1662"/>
          </a:p>
        </p:txBody>
      </p:sp>
      <p:pic>
        <p:nvPicPr>
          <p:cNvPr id="74758" name="Picture 14"/>
          <p:cNvPicPr>
            <a:picLocks noChangeAspect="1" noChangeArrowheads="1"/>
          </p:cNvPicPr>
          <p:nvPr/>
        </p:nvPicPr>
        <p:blipFill>
          <a:blip r:embed="rId3">
            <a:extLst>
              <a:ext uri="{28A0092B-C50C-407E-A947-70E740481C1C}">
                <a14:useLocalDpi xmlns:a14="http://schemas.microsoft.com/office/drawing/2010/main" val="0"/>
              </a:ext>
            </a:extLst>
          </a:blip>
          <a:srcRect l="54613" b="69049"/>
          <a:stretch>
            <a:fillRect/>
          </a:stretch>
        </p:blipFill>
        <p:spPr bwMode="auto">
          <a:xfrm>
            <a:off x="1891812" y="2073520"/>
            <a:ext cx="4547088" cy="4169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34043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en-IE">
                <a:ea typeface="ＭＳ Ｐゴシック" panose="020B0600070205080204" pitchFamily="34" charset="-128"/>
              </a:rPr>
              <a:t>Butterworth Lowpass Filter (cont…)</a:t>
            </a:r>
            <a:endParaRPr lang="en-US">
              <a:ea typeface="ＭＳ Ｐゴシック" panose="020B0600070205080204" pitchFamily="34" charset="-128"/>
            </a:endParaRPr>
          </a:p>
        </p:txBody>
      </p:sp>
      <p:sp>
        <p:nvSpPr>
          <p:cNvPr id="76804" name="Text Box 13"/>
          <p:cNvSpPr txBox="1">
            <a:spLocks noChangeArrowheads="1"/>
          </p:cNvSpPr>
          <p:nvPr/>
        </p:nvSpPr>
        <p:spPr bwMode="auto">
          <a:xfrm>
            <a:off x="652097" y="3490546"/>
            <a:ext cx="2250831" cy="111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r>
              <a:rPr lang="en-IE" sz="1662"/>
              <a:t>Result of filtering with Butterworth filter of order 2 and cutoff radius 15</a:t>
            </a:r>
            <a:endParaRPr lang="en-US" sz="1662"/>
          </a:p>
        </p:txBody>
      </p:sp>
      <p:pic>
        <p:nvPicPr>
          <p:cNvPr id="76805" name="Picture 14"/>
          <p:cNvPicPr>
            <a:picLocks noChangeAspect="1" noChangeArrowheads="1"/>
          </p:cNvPicPr>
          <p:nvPr/>
        </p:nvPicPr>
        <p:blipFill>
          <a:blip r:embed="rId3">
            <a:extLst>
              <a:ext uri="{28A0092B-C50C-407E-A947-70E740481C1C}">
                <a14:useLocalDpi xmlns:a14="http://schemas.microsoft.com/office/drawing/2010/main" val="0"/>
              </a:ext>
            </a:extLst>
          </a:blip>
          <a:srcRect l="9274" t="31024" r="45474" b="38060"/>
          <a:stretch>
            <a:fillRect/>
          </a:stretch>
        </p:blipFill>
        <p:spPr bwMode="auto">
          <a:xfrm>
            <a:off x="3081704" y="1840523"/>
            <a:ext cx="4939811" cy="4538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7730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851" name="Rectangle 2"/>
          <p:cNvSpPr>
            <a:spLocks noGrp="1" noChangeArrowheads="1"/>
          </p:cNvSpPr>
          <p:nvPr>
            <p:ph type="title"/>
          </p:nvPr>
        </p:nvSpPr>
        <p:spPr/>
        <p:txBody>
          <a:bodyPr/>
          <a:lstStyle/>
          <a:p>
            <a:pPr eaLnBrk="1" hangingPunct="1"/>
            <a:r>
              <a:rPr lang="en-IE">
                <a:ea typeface="ＭＳ Ｐゴシック" panose="020B0600070205080204" pitchFamily="34" charset="-128"/>
              </a:rPr>
              <a:t>Gaussian Lowpass Filters</a:t>
            </a:r>
            <a:endParaRPr lang="en-US">
              <a:ea typeface="ＭＳ Ｐゴシック" panose="020B0600070205080204" pitchFamily="34" charset="-128"/>
            </a:endParaRPr>
          </a:p>
        </p:txBody>
      </p:sp>
      <p:sp>
        <p:nvSpPr>
          <p:cNvPr id="78852" name="Rectangle 3"/>
          <p:cNvSpPr>
            <a:spLocks noGrp="1" noChangeArrowheads="1"/>
          </p:cNvSpPr>
          <p:nvPr>
            <p:ph idx="1"/>
          </p:nvPr>
        </p:nvSpPr>
        <p:spPr/>
        <p:txBody>
          <a:bodyPr/>
          <a:lstStyle/>
          <a:p>
            <a:pPr marL="0" indent="0" eaLnBrk="1" hangingPunct="1"/>
            <a:r>
              <a:rPr lang="en-IE">
                <a:ea typeface="ＭＳ Ｐゴシック" panose="020B0600070205080204" pitchFamily="34" charset="-128"/>
              </a:rPr>
              <a:t>The transfer function of a Gaussian lowpass filter is defined as:</a:t>
            </a:r>
            <a:endParaRPr lang="en-US">
              <a:ea typeface="ＭＳ Ｐゴシック" panose="020B0600070205080204" pitchFamily="34" charset="-128"/>
            </a:endParaRPr>
          </a:p>
        </p:txBody>
      </p:sp>
      <p:graphicFrame>
        <p:nvGraphicFramePr>
          <p:cNvPr id="78850" name="Object 2"/>
          <p:cNvGraphicFramePr>
            <a:graphicFrameLocks noChangeAspect="1"/>
          </p:cNvGraphicFramePr>
          <p:nvPr/>
        </p:nvGraphicFramePr>
        <p:xfrm>
          <a:off x="1074128" y="2536581"/>
          <a:ext cx="4887057" cy="860180"/>
        </p:xfrm>
        <a:graphic>
          <a:graphicData uri="http://schemas.openxmlformats.org/presentationml/2006/ole">
            <mc:AlternateContent xmlns:mc="http://schemas.openxmlformats.org/markup-compatibility/2006">
              <mc:Choice xmlns:v="urn:schemas-microsoft-com:vml" Requires="v">
                <p:oleObj name="Equation" r:id="rId3" imgW="1333440" imgH="253800" progId="Equation.3">
                  <p:embed/>
                </p:oleObj>
              </mc:Choice>
              <mc:Fallback>
                <p:oleObj name="Equation" r:id="rId3" imgW="1333440" imgH="253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4128" y="2536581"/>
                        <a:ext cx="4887057" cy="860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8854" name="Picture 9"/>
          <p:cNvPicPr>
            <a:picLocks noChangeAspect="1" noChangeArrowheads="1"/>
          </p:cNvPicPr>
          <p:nvPr/>
        </p:nvPicPr>
        <p:blipFill>
          <a:blip r:embed="rId5">
            <a:extLst>
              <a:ext uri="{28A0092B-C50C-407E-A947-70E740481C1C}">
                <a14:useLocalDpi xmlns:a14="http://schemas.microsoft.com/office/drawing/2010/main" val="0"/>
              </a:ext>
            </a:extLst>
          </a:blip>
          <a:srcRect b="25000"/>
          <a:stretch>
            <a:fillRect/>
          </a:stretch>
        </p:blipFill>
        <p:spPr bwMode="auto">
          <a:xfrm>
            <a:off x="1195754" y="3811466"/>
            <a:ext cx="6324600" cy="189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40034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en-IE">
                <a:ea typeface="ＭＳ Ｐゴシック" panose="020B0600070205080204" pitchFamily="34" charset="-128"/>
              </a:rPr>
              <a:t>Gaussian Lowpass Filters (cont…)</a:t>
            </a:r>
            <a:endParaRPr lang="en-US">
              <a:ea typeface="ＭＳ Ｐゴシック" panose="020B0600070205080204" pitchFamily="34" charset="-128"/>
            </a:endParaRPr>
          </a:p>
        </p:txBody>
      </p:sp>
      <p:sp>
        <p:nvSpPr>
          <p:cNvPr id="80900" name="Text Box 7"/>
          <p:cNvSpPr txBox="1">
            <a:spLocks noChangeArrowheads="1"/>
          </p:cNvSpPr>
          <p:nvPr/>
        </p:nvSpPr>
        <p:spPr bwMode="auto">
          <a:xfrm>
            <a:off x="1982483" y="2099897"/>
            <a:ext cx="920445" cy="603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r>
              <a:rPr lang="en-IE" sz="1662"/>
              <a:t>Original</a:t>
            </a:r>
            <a:br>
              <a:rPr lang="en-IE" sz="1662"/>
            </a:br>
            <a:r>
              <a:rPr lang="en-IE" sz="1662"/>
              <a:t>image</a:t>
            </a:r>
            <a:endParaRPr lang="en-US" sz="1662"/>
          </a:p>
        </p:txBody>
      </p:sp>
      <p:sp>
        <p:nvSpPr>
          <p:cNvPr id="80901" name="Text Box 8"/>
          <p:cNvSpPr txBox="1">
            <a:spLocks noChangeArrowheads="1"/>
          </p:cNvSpPr>
          <p:nvPr/>
        </p:nvSpPr>
        <p:spPr bwMode="auto">
          <a:xfrm>
            <a:off x="6667501" y="1872762"/>
            <a:ext cx="1979735" cy="859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IE" sz="1662"/>
              <a:t>Result of filtering with Gaussian filter with cutoff radius 5</a:t>
            </a:r>
            <a:endParaRPr lang="en-US" sz="1662"/>
          </a:p>
        </p:txBody>
      </p:sp>
      <p:sp>
        <p:nvSpPr>
          <p:cNvPr id="80902" name="Text Box 9"/>
          <p:cNvSpPr txBox="1">
            <a:spLocks noChangeArrowheads="1"/>
          </p:cNvSpPr>
          <p:nvPr/>
        </p:nvSpPr>
        <p:spPr bwMode="auto">
          <a:xfrm>
            <a:off x="6667500" y="3518390"/>
            <a:ext cx="2108689" cy="859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IE" sz="1662"/>
              <a:t>Result of filtering with Gaussian filter with cutoff radius 30</a:t>
            </a:r>
            <a:endParaRPr lang="en-US" sz="1662"/>
          </a:p>
        </p:txBody>
      </p:sp>
      <p:sp>
        <p:nvSpPr>
          <p:cNvPr id="80903" name="Text Box 10"/>
          <p:cNvSpPr txBox="1">
            <a:spLocks noChangeArrowheads="1"/>
          </p:cNvSpPr>
          <p:nvPr/>
        </p:nvSpPr>
        <p:spPr bwMode="auto">
          <a:xfrm>
            <a:off x="6667501" y="5161085"/>
            <a:ext cx="1979735" cy="111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IE" sz="1662"/>
              <a:t>Result of filtering with Gaussian filter with cutoff radius 230</a:t>
            </a:r>
            <a:endParaRPr lang="en-US" sz="1662"/>
          </a:p>
        </p:txBody>
      </p:sp>
      <p:sp>
        <p:nvSpPr>
          <p:cNvPr id="80904" name="Text Box 11"/>
          <p:cNvSpPr txBox="1">
            <a:spLocks noChangeArrowheads="1"/>
          </p:cNvSpPr>
          <p:nvPr/>
        </p:nvSpPr>
        <p:spPr bwMode="auto">
          <a:xfrm>
            <a:off x="1109297" y="5121520"/>
            <a:ext cx="1793631" cy="111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r>
              <a:rPr lang="en-IE" sz="1662"/>
              <a:t>Result of filtering with Gaussian filter with cutoff radius 85</a:t>
            </a:r>
            <a:endParaRPr lang="en-US" sz="1662"/>
          </a:p>
        </p:txBody>
      </p:sp>
      <p:sp>
        <p:nvSpPr>
          <p:cNvPr id="80905" name="Text Box 12"/>
          <p:cNvSpPr txBox="1">
            <a:spLocks noChangeArrowheads="1"/>
          </p:cNvSpPr>
          <p:nvPr/>
        </p:nvSpPr>
        <p:spPr bwMode="auto">
          <a:xfrm>
            <a:off x="967154" y="3490547"/>
            <a:ext cx="1935774" cy="111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r>
              <a:rPr lang="en-IE" sz="1662"/>
              <a:t>Result of filtering with Gaussian filter with cutoff radius 15</a:t>
            </a:r>
            <a:endParaRPr lang="en-US" sz="1662"/>
          </a:p>
        </p:txBody>
      </p:sp>
      <p:pic>
        <p:nvPicPr>
          <p:cNvPr id="80906" name="Picture 14"/>
          <p:cNvPicPr>
            <a:picLocks noChangeAspect="1" noChangeArrowheads="1"/>
          </p:cNvPicPr>
          <p:nvPr/>
        </p:nvPicPr>
        <p:blipFill>
          <a:blip r:embed="rId3">
            <a:extLst>
              <a:ext uri="{28A0092B-C50C-407E-A947-70E740481C1C}">
                <a14:useLocalDpi xmlns:a14="http://schemas.microsoft.com/office/drawing/2010/main" val="0"/>
              </a:ext>
            </a:extLst>
          </a:blip>
          <a:srcRect r="5791" b="7130"/>
          <a:stretch>
            <a:fillRect/>
          </a:stretch>
        </p:blipFill>
        <p:spPr bwMode="auto">
          <a:xfrm>
            <a:off x="2984989" y="1566497"/>
            <a:ext cx="3719146" cy="5001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27626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r>
              <a:rPr lang="en-IE">
                <a:ea typeface="ＭＳ Ｐゴシック" panose="020B0600070205080204" pitchFamily="34" charset="-128"/>
              </a:rPr>
              <a:t>Lowpass Filters Compared </a:t>
            </a:r>
            <a:endParaRPr lang="en-GB">
              <a:ea typeface="ＭＳ Ｐゴシック" panose="020B0600070205080204" pitchFamily="34" charset="-128"/>
            </a:endParaRPr>
          </a:p>
        </p:txBody>
      </p:sp>
      <p:pic>
        <p:nvPicPr>
          <p:cNvPr id="82947" name="Picture 4"/>
          <p:cNvPicPr>
            <a:picLocks noChangeAspect="1" noChangeArrowheads="1"/>
          </p:cNvPicPr>
          <p:nvPr/>
        </p:nvPicPr>
        <p:blipFill>
          <a:blip r:embed="rId3">
            <a:extLst>
              <a:ext uri="{28A0092B-C50C-407E-A947-70E740481C1C}">
                <a14:useLocalDpi xmlns:a14="http://schemas.microsoft.com/office/drawing/2010/main" val="0"/>
              </a:ext>
            </a:extLst>
          </a:blip>
          <a:srcRect t="33286" r="50087" b="33429"/>
          <a:stretch>
            <a:fillRect/>
          </a:stretch>
        </p:blipFill>
        <p:spPr bwMode="auto">
          <a:xfrm>
            <a:off x="2121877" y="1588478"/>
            <a:ext cx="2480897" cy="2294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8" name="Text Box 5"/>
          <p:cNvSpPr txBox="1">
            <a:spLocks noChangeArrowheads="1"/>
          </p:cNvSpPr>
          <p:nvPr/>
        </p:nvSpPr>
        <p:spPr bwMode="auto">
          <a:xfrm>
            <a:off x="156797" y="2184890"/>
            <a:ext cx="1994388" cy="859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r>
              <a:rPr lang="en-IE" sz="1662"/>
              <a:t>Result of filtering with ideal low pass filter of radius 15</a:t>
            </a:r>
            <a:endParaRPr lang="en-US" sz="1662"/>
          </a:p>
        </p:txBody>
      </p:sp>
      <p:sp>
        <p:nvSpPr>
          <p:cNvPr id="82949" name="Text Box 6"/>
          <p:cNvSpPr txBox="1">
            <a:spLocks noChangeArrowheads="1"/>
          </p:cNvSpPr>
          <p:nvPr/>
        </p:nvSpPr>
        <p:spPr bwMode="auto">
          <a:xfrm>
            <a:off x="7250723" y="2058866"/>
            <a:ext cx="1883020" cy="137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IE" sz="1662"/>
              <a:t>Result of filtering with Butterworth filter of order 2 and cutoff radius 15</a:t>
            </a:r>
            <a:endParaRPr lang="en-US" sz="1662"/>
          </a:p>
        </p:txBody>
      </p:sp>
      <p:pic>
        <p:nvPicPr>
          <p:cNvPr id="82950" name="Picture 7"/>
          <p:cNvPicPr>
            <a:picLocks noChangeAspect="1" noChangeArrowheads="1"/>
          </p:cNvPicPr>
          <p:nvPr/>
        </p:nvPicPr>
        <p:blipFill>
          <a:blip r:embed="rId4">
            <a:extLst>
              <a:ext uri="{28A0092B-C50C-407E-A947-70E740481C1C}">
                <a14:useLocalDpi xmlns:a14="http://schemas.microsoft.com/office/drawing/2010/main" val="0"/>
              </a:ext>
            </a:extLst>
          </a:blip>
          <a:srcRect l="7127" t="30746" r="45503" b="38268"/>
          <a:stretch>
            <a:fillRect/>
          </a:stretch>
        </p:blipFill>
        <p:spPr bwMode="auto">
          <a:xfrm>
            <a:off x="4655528" y="1587012"/>
            <a:ext cx="2609850" cy="2296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1" name="Text Box 8"/>
          <p:cNvSpPr txBox="1">
            <a:spLocks noChangeArrowheads="1"/>
          </p:cNvSpPr>
          <p:nvPr/>
        </p:nvSpPr>
        <p:spPr bwMode="auto">
          <a:xfrm>
            <a:off x="1588478" y="4617428"/>
            <a:ext cx="1937238" cy="111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r>
              <a:rPr lang="en-IE" sz="1662"/>
              <a:t>Result of filtering with Gaussian filter with cutoff radius 15</a:t>
            </a:r>
            <a:endParaRPr lang="en-US" sz="1662"/>
          </a:p>
        </p:txBody>
      </p:sp>
      <p:pic>
        <p:nvPicPr>
          <p:cNvPr id="82952" name="Picture 9"/>
          <p:cNvPicPr>
            <a:picLocks noChangeAspect="1" noChangeArrowheads="1"/>
          </p:cNvPicPr>
          <p:nvPr/>
        </p:nvPicPr>
        <p:blipFill>
          <a:blip r:embed="rId5">
            <a:extLst>
              <a:ext uri="{28A0092B-C50C-407E-A947-70E740481C1C}">
                <a14:useLocalDpi xmlns:a14="http://schemas.microsoft.com/office/drawing/2010/main" val="0"/>
              </a:ext>
            </a:extLst>
          </a:blip>
          <a:srcRect t="30856" r="54242" b="38368"/>
          <a:stretch>
            <a:fillRect/>
          </a:stretch>
        </p:blipFill>
        <p:spPr bwMode="auto">
          <a:xfrm>
            <a:off x="3481754" y="4047393"/>
            <a:ext cx="2438400" cy="2237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25886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r>
              <a:rPr lang="en-IE">
                <a:ea typeface="ＭＳ Ｐゴシック" panose="020B0600070205080204" pitchFamily="34" charset="-128"/>
              </a:rPr>
              <a:t>Lowpass Filtering Examples</a:t>
            </a:r>
            <a:endParaRPr lang="en-US">
              <a:ea typeface="ＭＳ Ｐゴシック" panose="020B0600070205080204" pitchFamily="34" charset="-128"/>
            </a:endParaRPr>
          </a:p>
        </p:txBody>
      </p:sp>
      <p:sp>
        <p:nvSpPr>
          <p:cNvPr id="84995" name="Rectangle 3"/>
          <p:cNvSpPr>
            <a:spLocks noGrp="1" noChangeArrowheads="1"/>
          </p:cNvSpPr>
          <p:nvPr>
            <p:ph idx="1"/>
          </p:nvPr>
        </p:nvSpPr>
        <p:spPr/>
        <p:txBody>
          <a:bodyPr/>
          <a:lstStyle/>
          <a:p>
            <a:pPr marL="0" indent="0" eaLnBrk="1" hangingPunct="1"/>
            <a:r>
              <a:rPr lang="en-IE">
                <a:ea typeface="ＭＳ Ｐゴシック" panose="020B0600070205080204" pitchFamily="34" charset="-128"/>
              </a:rPr>
              <a:t>A low pass Gaussian filter is used to connect broken text</a:t>
            </a:r>
            <a:endParaRPr lang="en-US">
              <a:ea typeface="ＭＳ Ｐゴシック" panose="020B0600070205080204" pitchFamily="34" charset="-128"/>
            </a:endParaRPr>
          </a:p>
        </p:txBody>
      </p:sp>
      <p:pic>
        <p:nvPicPr>
          <p:cNvPr id="84996" name="Picture 4"/>
          <p:cNvPicPr>
            <a:picLocks noChangeAspect="1" noChangeArrowheads="1"/>
          </p:cNvPicPr>
          <p:nvPr/>
        </p:nvPicPr>
        <p:blipFill>
          <a:blip r:embed="rId3">
            <a:extLst>
              <a:ext uri="{28A0092B-C50C-407E-A947-70E740481C1C}">
                <a14:useLocalDpi xmlns:a14="http://schemas.microsoft.com/office/drawing/2010/main" val="0"/>
              </a:ext>
            </a:extLst>
          </a:blip>
          <a:srcRect l="18727"/>
          <a:stretch>
            <a:fillRect/>
          </a:stretch>
        </p:blipFill>
        <p:spPr bwMode="auto">
          <a:xfrm>
            <a:off x="1604597" y="2536582"/>
            <a:ext cx="5561134" cy="2652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35934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Images have frequencies…really?</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379352" y="1627087"/>
            <a:ext cx="8227745" cy="3899654"/>
          </a:xfrm>
          <a:prstGeom prst="rect">
            <a:avLst/>
          </a:prstGeom>
        </p:spPr>
      </p:pic>
      <p:pic>
        <p:nvPicPr>
          <p:cNvPr id="5" name="Picture 4"/>
          <p:cNvPicPr>
            <a:picLocks noChangeAspect="1"/>
          </p:cNvPicPr>
          <p:nvPr/>
        </p:nvPicPr>
        <p:blipFill>
          <a:blip r:embed="rId3"/>
          <a:stretch>
            <a:fillRect/>
          </a:stretch>
        </p:blipFill>
        <p:spPr>
          <a:xfrm>
            <a:off x="107578" y="5798201"/>
            <a:ext cx="8928847" cy="641461"/>
          </a:xfrm>
          <a:prstGeom prst="rect">
            <a:avLst/>
          </a:prstGeom>
        </p:spPr>
      </p:pic>
    </p:spTree>
    <p:extLst>
      <p:ext uri="{BB962C8B-B14F-4D97-AF65-F5344CB8AC3E}">
        <p14:creationId xmlns:p14="http://schemas.microsoft.com/office/powerpoint/2010/main" val="18150733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lang="en-IE">
                <a:ea typeface="ＭＳ Ｐゴシック" panose="020B0600070205080204" pitchFamily="34" charset="-128"/>
              </a:rPr>
              <a:t>Lowpass Filtering Examples</a:t>
            </a:r>
            <a:endParaRPr lang="en-US">
              <a:ea typeface="ＭＳ Ｐゴシック" panose="020B0600070205080204" pitchFamily="34" charset="-128"/>
            </a:endParaRPr>
          </a:p>
        </p:txBody>
      </p:sp>
      <p:pic>
        <p:nvPicPr>
          <p:cNvPr id="87043" name="Picture 4"/>
          <p:cNvPicPr>
            <a:picLocks noChangeAspect="1" noChangeArrowheads="1"/>
          </p:cNvPicPr>
          <p:nvPr/>
        </p:nvPicPr>
        <p:blipFill>
          <a:blip r:embed="rId3">
            <a:extLst>
              <a:ext uri="{28A0092B-C50C-407E-A947-70E740481C1C}">
                <a14:useLocalDpi xmlns:a14="http://schemas.microsoft.com/office/drawing/2010/main" val="0"/>
              </a:ext>
            </a:extLst>
          </a:blip>
          <a:srcRect l="18727"/>
          <a:stretch>
            <a:fillRect/>
          </a:stretch>
        </p:blipFill>
        <p:spPr bwMode="auto">
          <a:xfrm>
            <a:off x="36635" y="2055935"/>
            <a:ext cx="9144000" cy="43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74261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en-IE">
                <a:ea typeface="ＭＳ Ｐゴシック" panose="020B0600070205080204" pitchFamily="34" charset="-128"/>
              </a:rPr>
              <a:t>Lowpass Filtering Examples (cont…)</a:t>
            </a:r>
            <a:endParaRPr lang="en-US">
              <a:ea typeface="ＭＳ Ｐゴシック" panose="020B0600070205080204" pitchFamily="34" charset="-128"/>
            </a:endParaRPr>
          </a:p>
        </p:txBody>
      </p:sp>
      <p:sp>
        <p:nvSpPr>
          <p:cNvPr id="89091" name="Rectangle 3"/>
          <p:cNvSpPr>
            <a:spLocks noGrp="1" noChangeArrowheads="1"/>
          </p:cNvSpPr>
          <p:nvPr>
            <p:ph idx="1"/>
          </p:nvPr>
        </p:nvSpPr>
        <p:spPr/>
        <p:txBody>
          <a:bodyPr/>
          <a:lstStyle/>
          <a:p>
            <a:pPr marL="0" indent="0" eaLnBrk="1" hangingPunct="1"/>
            <a:r>
              <a:rPr lang="en-IE">
                <a:ea typeface="ＭＳ Ｐゴシック" panose="020B0600070205080204" pitchFamily="34" charset="-128"/>
              </a:rPr>
              <a:t>Different lowpass Gaussian filters used to remove blemishes in a photograph</a:t>
            </a:r>
            <a:endParaRPr lang="en-US">
              <a:ea typeface="ＭＳ Ｐゴシック" panose="020B0600070205080204" pitchFamily="34" charset="-128"/>
            </a:endParaRPr>
          </a:p>
        </p:txBody>
      </p:sp>
      <p:pic>
        <p:nvPicPr>
          <p:cNvPr id="89092" name="Picture 6"/>
          <p:cNvPicPr>
            <a:picLocks noChangeAspect="1" noChangeArrowheads="1"/>
          </p:cNvPicPr>
          <p:nvPr/>
        </p:nvPicPr>
        <p:blipFill>
          <a:blip r:embed="rId3">
            <a:extLst>
              <a:ext uri="{28A0092B-C50C-407E-A947-70E740481C1C}">
                <a14:useLocalDpi xmlns:a14="http://schemas.microsoft.com/office/drawing/2010/main" val="0"/>
              </a:ext>
            </a:extLst>
          </a:blip>
          <a:srcRect b="16800"/>
          <a:stretch>
            <a:fillRect/>
          </a:stretch>
        </p:blipFill>
        <p:spPr bwMode="auto">
          <a:xfrm>
            <a:off x="1355481" y="2702169"/>
            <a:ext cx="631727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66717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en-IE">
                <a:ea typeface="ＭＳ Ｐゴシック" panose="020B0600070205080204" pitchFamily="34" charset="-128"/>
              </a:rPr>
              <a:t>Lowpass Filtering Examples (cont…)</a:t>
            </a:r>
            <a:endParaRPr lang="en-US">
              <a:ea typeface="ＭＳ Ｐゴシック" panose="020B0600070205080204" pitchFamily="34" charset="-128"/>
            </a:endParaRPr>
          </a:p>
        </p:txBody>
      </p:sp>
      <p:pic>
        <p:nvPicPr>
          <p:cNvPr id="91139" name="Picture 6"/>
          <p:cNvPicPr>
            <a:picLocks noChangeAspect="1" noChangeArrowheads="1"/>
          </p:cNvPicPr>
          <p:nvPr/>
        </p:nvPicPr>
        <p:blipFill>
          <a:blip r:embed="rId3">
            <a:extLst>
              <a:ext uri="{28A0092B-C50C-407E-A947-70E740481C1C}">
                <a14:useLocalDpi xmlns:a14="http://schemas.microsoft.com/office/drawing/2010/main" val="0"/>
              </a:ext>
            </a:extLst>
          </a:blip>
          <a:srcRect b="16800"/>
          <a:stretch>
            <a:fillRect/>
          </a:stretch>
        </p:blipFill>
        <p:spPr bwMode="auto">
          <a:xfrm>
            <a:off x="285750" y="1480039"/>
            <a:ext cx="8831873" cy="5114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26892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3187" name="Rectangle 5"/>
          <p:cNvSpPr>
            <a:spLocks noGrp="1" noChangeArrowheads="1"/>
          </p:cNvSpPr>
          <p:nvPr>
            <p:ph type="title"/>
          </p:nvPr>
        </p:nvSpPr>
        <p:spPr/>
        <p:txBody>
          <a:bodyPr/>
          <a:lstStyle/>
          <a:p>
            <a:pPr eaLnBrk="1" hangingPunct="1"/>
            <a:r>
              <a:rPr lang="en-IE">
                <a:ea typeface="ＭＳ Ｐゴシック" panose="020B0600070205080204" pitchFamily="34" charset="-128"/>
              </a:rPr>
              <a:t>Lowpass Filtering Examples (cont…)</a:t>
            </a:r>
            <a:endParaRPr lang="en-GB">
              <a:ea typeface="ＭＳ Ｐゴシック" panose="020B0600070205080204" pitchFamily="34" charset="-128"/>
            </a:endParaRPr>
          </a:p>
        </p:txBody>
      </p:sp>
      <p:graphicFrame>
        <p:nvGraphicFramePr>
          <p:cNvPr id="93186" name="Object 2"/>
          <p:cNvGraphicFramePr>
            <a:graphicFrameLocks noChangeAspect="1"/>
          </p:cNvGraphicFramePr>
          <p:nvPr/>
        </p:nvGraphicFramePr>
        <p:xfrm>
          <a:off x="1893277" y="1460989"/>
          <a:ext cx="5360377" cy="4933950"/>
        </p:xfrm>
        <a:graphic>
          <a:graphicData uri="http://schemas.openxmlformats.org/presentationml/2006/ole">
            <mc:AlternateContent xmlns:mc="http://schemas.openxmlformats.org/markup-compatibility/2006">
              <mc:Choice xmlns:v="urn:schemas-microsoft-com:vml" Requires="v">
                <p:oleObj name="CorelPhotoPaint.Image.11" r:id="rId3" imgW="4247217" imgH="4235025" progId="CorelPhotoPaint.Image.11">
                  <p:embed/>
                </p:oleObj>
              </mc:Choice>
              <mc:Fallback>
                <p:oleObj name="CorelPhotoPaint.Image.11" r:id="rId3" imgW="4247217" imgH="4235025" progId="CorelPhotoPaint.Image.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3277" y="1460989"/>
                        <a:ext cx="5360377" cy="493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3188" name="Text Box 6"/>
          <p:cNvSpPr txBox="1">
            <a:spLocks noChangeArrowheads="1"/>
          </p:cNvSpPr>
          <p:nvPr/>
        </p:nvSpPr>
        <p:spPr bwMode="auto">
          <a:xfrm>
            <a:off x="665285" y="2340220"/>
            <a:ext cx="1302727" cy="603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r>
              <a:rPr lang="en-IE" sz="1662"/>
              <a:t>Original image</a:t>
            </a:r>
            <a:endParaRPr lang="en-US" sz="1662"/>
          </a:p>
        </p:txBody>
      </p:sp>
      <p:sp>
        <p:nvSpPr>
          <p:cNvPr id="93189" name="Text Box 7"/>
          <p:cNvSpPr txBox="1">
            <a:spLocks noChangeArrowheads="1"/>
          </p:cNvSpPr>
          <p:nvPr/>
        </p:nvSpPr>
        <p:spPr bwMode="auto">
          <a:xfrm>
            <a:off x="7175989" y="2340220"/>
            <a:ext cx="1992923" cy="603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IE" sz="1662"/>
              <a:t>Gaussian lowpass filter</a:t>
            </a:r>
            <a:endParaRPr lang="en-US" sz="1662"/>
          </a:p>
        </p:txBody>
      </p:sp>
      <p:sp>
        <p:nvSpPr>
          <p:cNvPr id="93190" name="Text Box 8"/>
          <p:cNvSpPr txBox="1">
            <a:spLocks noChangeArrowheads="1"/>
          </p:cNvSpPr>
          <p:nvPr/>
        </p:nvSpPr>
        <p:spPr bwMode="auto">
          <a:xfrm>
            <a:off x="7175989" y="4854820"/>
            <a:ext cx="1569426" cy="603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IE" sz="1662"/>
              <a:t>Processed image</a:t>
            </a:r>
            <a:endParaRPr lang="en-US" sz="1662"/>
          </a:p>
        </p:txBody>
      </p:sp>
      <p:sp>
        <p:nvSpPr>
          <p:cNvPr id="93191" name="Text Box 9"/>
          <p:cNvSpPr txBox="1">
            <a:spLocks noChangeArrowheads="1"/>
          </p:cNvSpPr>
          <p:nvPr/>
        </p:nvSpPr>
        <p:spPr bwMode="auto">
          <a:xfrm>
            <a:off x="-24912" y="4854820"/>
            <a:ext cx="1992924" cy="603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r>
              <a:rPr lang="en-IE" sz="1662"/>
              <a:t>Spectrum of original image</a:t>
            </a:r>
            <a:endParaRPr lang="en-US" sz="1662"/>
          </a:p>
        </p:txBody>
      </p:sp>
    </p:spTree>
    <p:extLst>
      <p:ext uri="{BB962C8B-B14F-4D97-AF65-F5344CB8AC3E}">
        <p14:creationId xmlns:p14="http://schemas.microsoft.com/office/powerpoint/2010/main" val="24417247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r>
              <a:rPr lang="en-IE" sz="3323">
                <a:ea typeface="ＭＳ Ｐゴシック" panose="020B0600070205080204" pitchFamily="34" charset="-128"/>
              </a:rPr>
              <a:t>Sharpening in the Frequency Domain</a:t>
            </a:r>
            <a:endParaRPr lang="en-US" sz="3323">
              <a:ea typeface="ＭＳ Ｐゴシック" panose="020B0600070205080204" pitchFamily="34" charset="-128"/>
            </a:endParaRPr>
          </a:p>
        </p:txBody>
      </p:sp>
      <p:sp>
        <p:nvSpPr>
          <p:cNvPr id="95235" name="Rectangle 3"/>
          <p:cNvSpPr>
            <a:spLocks noGrp="1" noChangeArrowheads="1"/>
          </p:cNvSpPr>
          <p:nvPr>
            <p:ph idx="1"/>
          </p:nvPr>
        </p:nvSpPr>
        <p:spPr/>
        <p:txBody>
          <a:bodyPr/>
          <a:lstStyle/>
          <a:p>
            <a:pPr marL="0" indent="0" eaLnBrk="1" hangingPunct="1"/>
            <a:r>
              <a:rPr lang="en-IE">
                <a:ea typeface="ＭＳ Ｐゴシック" panose="020B0600070205080204" pitchFamily="34" charset="-128"/>
              </a:rPr>
              <a:t>Edges and fine detail in images are associated with high frequency components</a:t>
            </a:r>
          </a:p>
          <a:p>
            <a:pPr marL="0" indent="0" eaLnBrk="1" hangingPunct="1"/>
            <a:r>
              <a:rPr lang="en-IE" i="1">
                <a:ea typeface="ＭＳ Ｐゴシック" panose="020B0600070205080204" pitchFamily="34" charset="-128"/>
              </a:rPr>
              <a:t>High pass filters </a:t>
            </a:r>
            <a:r>
              <a:rPr lang="en-IE">
                <a:ea typeface="ＭＳ Ｐゴシック" panose="020B0600070205080204" pitchFamily="34" charset="-128"/>
              </a:rPr>
              <a:t>– only pass the high frequencies, drop the low ones</a:t>
            </a:r>
          </a:p>
          <a:p>
            <a:pPr marL="0" indent="0" eaLnBrk="1" hangingPunct="1"/>
            <a:r>
              <a:rPr lang="en-IE">
                <a:ea typeface="ＭＳ Ｐゴシック" panose="020B0600070205080204" pitchFamily="34" charset="-128"/>
              </a:rPr>
              <a:t>High pass frequencies are precisely the reverse of low pass filters, so:</a:t>
            </a:r>
          </a:p>
          <a:p>
            <a:pPr marL="0" indent="0" eaLnBrk="1" hangingPunct="1"/>
            <a:r>
              <a:rPr lang="en-IE" i="1">
                <a:latin typeface="Times New Roman" panose="02020603050405020304" pitchFamily="18" charset="0"/>
                <a:ea typeface="ＭＳ Ｐゴシック" panose="020B0600070205080204" pitchFamily="34" charset="-128"/>
              </a:rPr>
              <a:t>	H</a:t>
            </a:r>
            <a:r>
              <a:rPr lang="en-IE" i="1" baseline="-25000">
                <a:latin typeface="Times New Roman" panose="02020603050405020304" pitchFamily="18" charset="0"/>
                <a:ea typeface="ＭＳ Ｐゴシック" panose="020B0600070205080204" pitchFamily="34" charset="-128"/>
              </a:rPr>
              <a:t>hp</a:t>
            </a:r>
            <a:r>
              <a:rPr lang="en-IE" i="1">
                <a:latin typeface="Times New Roman" panose="02020603050405020304" pitchFamily="18" charset="0"/>
                <a:ea typeface="ＭＳ Ｐゴシック" panose="020B0600070205080204" pitchFamily="34" charset="-128"/>
              </a:rPr>
              <a:t>(u, v) = 1 – H</a:t>
            </a:r>
            <a:r>
              <a:rPr lang="en-IE" i="1" baseline="-25000">
                <a:latin typeface="Times New Roman" panose="02020603050405020304" pitchFamily="18" charset="0"/>
                <a:ea typeface="ＭＳ Ｐゴシック" panose="020B0600070205080204" pitchFamily="34" charset="-128"/>
              </a:rPr>
              <a:t>lp</a:t>
            </a:r>
            <a:r>
              <a:rPr lang="en-IE" i="1">
                <a:latin typeface="Times New Roman" panose="02020603050405020304" pitchFamily="18" charset="0"/>
                <a:ea typeface="ＭＳ Ｐゴシック" panose="020B0600070205080204" pitchFamily="34" charset="-128"/>
              </a:rPr>
              <a:t>(u, v)</a:t>
            </a:r>
            <a:endParaRPr lang="en-US" i="1">
              <a:latin typeface="Times New Roman" panose="02020603050405020304" pitchFamily="18" charset="0"/>
              <a:ea typeface="ＭＳ Ｐゴシック" panose="020B0600070205080204" pitchFamily="34" charset="-128"/>
            </a:endParaRPr>
          </a:p>
          <a:p>
            <a:pPr marL="0" indent="0" eaLnBrk="1" hangingPunct="1"/>
            <a:endParaRPr lang="en-US">
              <a:ea typeface="ＭＳ Ｐゴシック" panose="020B0600070205080204" pitchFamily="34" charset="-128"/>
            </a:endParaRPr>
          </a:p>
        </p:txBody>
      </p:sp>
    </p:spTree>
    <p:extLst>
      <p:ext uri="{BB962C8B-B14F-4D97-AF65-F5344CB8AC3E}">
        <p14:creationId xmlns:p14="http://schemas.microsoft.com/office/powerpoint/2010/main" val="7783269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Rectangle 2"/>
          <p:cNvSpPr>
            <a:spLocks noGrp="1" noChangeArrowheads="1"/>
          </p:cNvSpPr>
          <p:nvPr>
            <p:ph type="title"/>
          </p:nvPr>
        </p:nvSpPr>
        <p:spPr/>
        <p:txBody>
          <a:bodyPr/>
          <a:lstStyle/>
          <a:p>
            <a:pPr eaLnBrk="1" hangingPunct="1"/>
            <a:r>
              <a:rPr lang="en-IE">
                <a:ea typeface="ＭＳ Ｐゴシック" panose="020B0600070205080204" pitchFamily="34" charset="-128"/>
              </a:rPr>
              <a:t>Ideal High Pass Filters</a:t>
            </a:r>
            <a:endParaRPr lang="en-US">
              <a:ea typeface="ＭＳ Ｐゴシック" panose="020B0600070205080204" pitchFamily="34" charset="-128"/>
            </a:endParaRPr>
          </a:p>
        </p:txBody>
      </p:sp>
      <p:sp>
        <p:nvSpPr>
          <p:cNvPr id="97284" name="Rectangle 3"/>
          <p:cNvSpPr>
            <a:spLocks noGrp="1" noChangeArrowheads="1"/>
          </p:cNvSpPr>
          <p:nvPr>
            <p:ph idx="1"/>
          </p:nvPr>
        </p:nvSpPr>
        <p:spPr/>
        <p:txBody>
          <a:bodyPr/>
          <a:lstStyle/>
          <a:p>
            <a:pPr marL="0" indent="0" eaLnBrk="1" hangingPunct="1"/>
            <a:r>
              <a:rPr lang="en-IE">
                <a:ea typeface="ＭＳ Ｐゴシック" panose="020B0600070205080204" pitchFamily="34" charset="-128"/>
              </a:rPr>
              <a:t>The ideal high pass filter is given as:</a:t>
            </a:r>
          </a:p>
          <a:p>
            <a:pPr marL="0" indent="0" eaLnBrk="1" hangingPunct="1"/>
            <a:endParaRPr lang="en-IE">
              <a:ea typeface="ＭＳ Ｐゴシック" panose="020B0600070205080204" pitchFamily="34" charset="-128"/>
            </a:endParaRPr>
          </a:p>
          <a:p>
            <a:pPr marL="0" indent="0" eaLnBrk="1" hangingPunct="1"/>
            <a:endParaRPr lang="en-IE">
              <a:ea typeface="ＭＳ Ｐゴシック" panose="020B0600070205080204" pitchFamily="34" charset="-128"/>
            </a:endParaRPr>
          </a:p>
          <a:p>
            <a:pPr marL="0" indent="0" eaLnBrk="1" hangingPunct="1"/>
            <a:endParaRPr lang="en-IE" sz="1292">
              <a:ea typeface="ＭＳ Ｐゴシック" panose="020B0600070205080204" pitchFamily="34" charset="-128"/>
            </a:endParaRPr>
          </a:p>
          <a:p>
            <a:pPr marL="0" indent="0" eaLnBrk="1" hangingPunct="1"/>
            <a:r>
              <a:rPr lang="en-IE">
                <a:ea typeface="ＭＳ Ｐゴシック" panose="020B0600070205080204" pitchFamily="34" charset="-128"/>
              </a:rPr>
              <a:t>where D</a:t>
            </a:r>
            <a:r>
              <a:rPr lang="en-IE" baseline="-25000">
                <a:ea typeface="ＭＳ Ｐゴシック" panose="020B0600070205080204" pitchFamily="34" charset="-128"/>
              </a:rPr>
              <a:t>0</a:t>
            </a:r>
            <a:r>
              <a:rPr lang="en-IE">
                <a:ea typeface="ＭＳ Ｐゴシック" panose="020B0600070205080204" pitchFamily="34" charset="-128"/>
              </a:rPr>
              <a:t> is the cut off distance as before</a:t>
            </a:r>
            <a:endParaRPr lang="en-US">
              <a:ea typeface="ＭＳ Ｐゴシック" panose="020B0600070205080204" pitchFamily="34" charset="-128"/>
            </a:endParaRPr>
          </a:p>
        </p:txBody>
      </p:sp>
      <p:pic>
        <p:nvPicPr>
          <p:cNvPr id="97285" name="Picture 4"/>
          <p:cNvPicPr>
            <a:picLocks noChangeAspect="1" noChangeArrowheads="1"/>
          </p:cNvPicPr>
          <p:nvPr/>
        </p:nvPicPr>
        <p:blipFill>
          <a:blip r:embed="rId3">
            <a:extLst>
              <a:ext uri="{28A0092B-C50C-407E-A947-70E740481C1C}">
                <a14:useLocalDpi xmlns:a14="http://schemas.microsoft.com/office/drawing/2010/main" val="0"/>
              </a:ext>
            </a:extLst>
          </a:blip>
          <a:srcRect b="71547"/>
          <a:stretch>
            <a:fillRect/>
          </a:stretch>
        </p:blipFill>
        <p:spPr bwMode="auto">
          <a:xfrm>
            <a:off x="838201" y="4054720"/>
            <a:ext cx="7120304"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7282" name="Object 2"/>
          <p:cNvGraphicFramePr>
            <a:graphicFrameLocks noChangeAspect="1"/>
          </p:cNvGraphicFramePr>
          <p:nvPr/>
        </p:nvGraphicFramePr>
        <p:xfrm>
          <a:off x="1481504" y="2072054"/>
          <a:ext cx="4916365" cy="1249974"/>
        </p:xfrm>
        <a:graphic>
          <a:graphicData uri="http://schemas.openxmlformats.org/presentationml/2006/ole">
            <mc:AlternateContent xmlns:mc="http://schemas.openxmlformats.org/markup-compatibility/2006">
              <mc:Choice xmlns:v="urn:schemas-microsoft-com:vml" Requires="v">
                <p:oleObj name="Equation" r:id="rId4" imgW="1752480" imgH="482400" progId="Equation.3">
                  <p:embed/>
                </p:oleObj>
              </mc:Choice>
              <mc:Fallback>
                <p:oleObj name="Equation" r:id="rId4" imgW="1752480" imgH="482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1504" y="2072054"/>
                        <a:ext cx="4916365" cy="12499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350324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eaLnBrk="1" hangingPunct="1"/>
            <a:r>
              <a:rPr lang="en-IE">
                <a:ea typeface="ＭＳ Ｐゴシック" panose="020B0600070205080204" pitchFamily="34" charset="-128"/>
              </a:rPr>
              <a:t>Ideal High Pass Filters (cont…)</a:t>
            </a:r>
            <a:endParaRPr lang="en-US">
              <a:ea typeface="ＭＳ Ｐゴシック" panose="020B0600070205080204" pitchFamily="34" charset="-128"/>
            </a:endParaRPr>
          </a:p>
        </p:txBody>
      </p:sp>
      <p:pic>
        <p:nvPicPr>
          <p:cNvPr id="99331" name="Picture 6"/>
          <p:cNvPicPr>
            <a:picLocks noChangeAspect="1" noChangeArrowheads="1"/>
          </p:cNvPicPr>
          <p:nvPr/>
        </p:nvPicPr>
        <p:blipFill>
          <a:blip r:embed="rId3">
            <a:extLst>
              <a:ext uri="{28A0092B-C50C-407E-A947-70E740481C1C}">
                <a14:useLocalDpi xmlns:a14="http://schemas.microsoft.com/office/drawing/2010/main" val="0"/>
              </a:ext>
            </a:extLst>
          </a:blip>
          <a:srcRect b="24393"/>
          <a:stretch>
            <a:fillRect/>
          </a:stretch>
        </p:blipFill>
        <p:spPr bwMode="auto">
          <a:xfrm>
            <a:off x="1374531" y="3831981"/>
            <a:ext cx="6308481"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2" name="Text Box 7"/>
          <p:cNvSpPr txBox="1">
            <a:spLocks noChangeArrowheads="1"/>
          </p:cNvSpPr>
          <p:nvPr/>
        </p:nvSpPr>
        <p:spPr bwMode="auto">
          <a:xfrm>
            <a:off x="1793631" y="3405555"/>
            <a:ext cx="184731" cy="348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GB" sz="1662"/>
          </a:p>
        </p:txBody>
      </p:sp>
      <p:pic>
        <p:nvPicPr>
          <p:cNvPr id="99333" name="Picture 8"/>
          <p:cNvPicPr>
            <a:picLocks noChangeAspect="1" noChangeArrowheads="1"/>
          </p:cNvPicPr>
          <p:nvPr/>
        </p:nvPicPr>
        <p:blipFill>
          <a:blip r:embed="rId4">
            <a:extLst>
              <a:ext uri="{28A0092B-C50C-407E-A947-70E740481C1C}">
                <a14:useLocalDpi xmlns:a14="http://schemas.microsoft.com/office/drawing/2010/main" val="0"/>
              </a:ext>
            </a:extLst>
          </a:blip>
          <a:srcRect r="49921" b="24301"/>
          <a:stretch>
            <a:fillRect/>
          </a:stretch>
        </p:blipFill>
        <p:spPr bwMode="auto">
          <a:xfrm>
            <a:off x="3269274" y="1474177"/>
            <a:ext cx="2521926" cy="2300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4" name="Text Box 9"/>
          <p:cNvSpPr txBox="1">
            <a:spLocks noChangeArrowheads="1"/>
          </p:cNvSpPr>
          <p:nvPr/>
        </p:nvSpPr>
        <p:spPr bwMode="auto">
          <a:xfrm>
            <a:off x="1393582" y="5687159"/>
            <a:ext cx="2048608" cy="859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IE" sz="1662"/>
              <a:t>Results of ideal high pass filtering with </a:t>
            </a:r>
            <a:r>
              <a:rPr lang="en-IE" sz="1662" i="1">
                <a:latin typeface="Times New Roman" panose="02020603050405020304" pitchFamily="18" charset="0"/>
              </a:rPr>
              <a:t>D</a:t>
            </a:r>
            <a:r>
              <a:rPr lang="en-IE" sz="1662" i="1" baseline="-25000">
                <a:latin typeface="Times New Roman" panose="02020603050405020304" pitchFamily="18" charset="0"/>
              </a:rPr>
              <a:t>0</a:t>
            </a:r>
            <a:r>
              <a:rPr lang="en-IE" sz="1662"/>
              <a:t> = 15</a:t>
            </a:r>
            <a:endParaRPr lang="en-US" sz="1662"/>
          </a:p>
        </p:txBody>
      </p:sp>
      <p:sp>
        <p:nvSpPr>
          <p:cNvPr id="99335" name="Text Box 11"/>
          <p:cNvSpPr txBox="1">
            <a:spLocks noChangeArrowheads="1"/>
          </p:cNvSpPr>
          <p:nvPr/>
        </p:nvSpPr>
        <p:spPr bwMode="auto">
          <a:xfrm>
            <a:off x="3487616" y="5687159"/>
            <a:ext cx="2048608" cy="859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IE" sz="1662"/>
              <a:t>Results of ideal high pass filtering with </a:t>
            </a:r>
            <a:r>
              <a:rPr lang="en-IE" sz="1662" i="1">
                <a:latin typeface="Times New Roman" panose="02020603050405020304" pitchFamily="18" charset="0"/>
              </a:rPr>
              <a:t>D</a:t>
            </a:r>
            <a:r>
              <a:rPr lang="en-IE" sz="1662" i="1" baseline="-25000">
                <a:latin typeface="Times New Roman" panose="02020603050405020304" pitchFamily="18" charset="0"/>
              </a:rPr>
              <a:t>0</a:t>
            </a:r>
            <a:r>
              <a:rPr lang="en-IE" sz="1662"/>
              <a:t> = 30</a:t>
            </a:r>
            <a:endParaRPr lang="en-US" sz="1662"/>
          </a:p>
        </p:txBody>
      </p:sp>
      <p:sp>
        <p:nvSpPr>
          <p:cNvPr id="99336" name="Text Box 12"/>
          <p:cNvSpPr txBox="1">
            <a:spLocks noChangeArrowheads="1"/>
          </p:cNvSpPr>
          <p:nvPr/>
        </p:nvSpPr>
        <p:spPr bwMode="auto">
          <a:xfrm>
            <a:off x="5581651" y="5687159"/>
            <a:ext cx="2048608" cy="859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IE" sz="1662"/>
              <a:t>Results of ideal high pass filtering with </a:t>
            </a:r>
            <a:r>
              <a:rPr lang="en-IE" sz="1662" i="1">
                <a:latin typeface="Times New Roman" panose="02020603050405020304" pitchFamily="18" charset="0"/>
              </a:rPr>
              <a:t>D</a:t>
            </a:r>
            <a:r>
              <a:rPr lang="en-IE" sz="1662" i="1" baseline="-25000">
                <a:latin typeface="Times New Roman" panose="02020603050405020304" pitchFamily="18" charset="0"/>
              </a:rPr>
              <a:t>0</a:t>
            </a:r>
            <a:r>
              <a:rPr lang="en-IE" sz="1662"/>
              <a:t> = 80</a:t>
            </a:r>
            <a:endParaRPr lang="en-US" sz="1662"/>
          </a:p>
        </p:txBody>
      </p:sp>
    </p:spTree>
    <p:extLst>
      <p:ext uri="{BB962C8B-B14F-4D97-AF65-F5344CB8AC3E}">
        <p14:creationId xmlns:p14="http://schemas.microsoft.com/office/powerpoint/2010/main" val="1292953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IE">
                <a:ea typeface="ＭＳ Ｐゴシック" panose="020B0600070205080204" pitchFamily="34" charset="-128"/>
              </a:rPr>
              <a:t>Summary</a:t>
            </a:r>
            <a:endParaRPr lang="en-US">
              <a:ea typeface="ＭＳ Ｐゴシック" panose="020B0600070205080204" pitchFamily="34" charset="-128"/>
            </a:endParaRPr>
          </a:p>
        </p:txBody>
      </p:sp>
      <p:sp>
        <p:nvSpPr>
          <p:cNvPr id="142339" name="Rectangle 3"/>
          <p:cNvSpPr>
            <a:spLocks noGrp="1" noChangeArrowheads="1"/>
          </p:cNvSpPr>
          <p:nvPr>
            <p:ph idx="1"/>
          </p:nvPr>
        </p:nvSpPr>
        <p:spPr/>
        <p:txBody>
          <a:bodyPr/>
          <a:lstStyle/>
          <a:p>
            <a:pPr marL="0" indent="0" eaLnBrk="1" hangingPunct="1"/>
            <a:r>
              <a:rPr lang="en-IE" dirty="0">
                <a:ea typeface="ＭＳ Ｐゴシック" panose="020B0600070205080204" pitchFamily="34" charset="-128"/>
              </a:rPr>
              <a:t>In this lecture we examined image enhancement in the frequency domain</a:t>
            </a:r>
          </a:p>
          <a:p>
            <a:pPr lvl="1" eaLnBrk="1" hangingPunct="1"/>
            <a:r>
              <a:rPr lang="en-IE" dirty="0">
                <a:ea typeface="ＭＳ Ｐゴシック" panose="020B0600070205080204" pitchFamily="34" charset="-128"/>
              </a:rPr>
              <a:t>The Fourier series &amp; the Fourier transform</a:t>
            </a:r>
          </a:p>
          <a:p>
            <a:pPr lvl="1" eaLnBrk="1" hangingPunct="1"/>
            <a:r>
              <a:rPr lang="en-IE" dirty="0">
                <a:ea typeface="ＭＳ Ｐゴシック" panose="020B0600070205080204" pitchFamily="34" charset="-128"/>
              </a:rPr>
              <a:t>Image Processing in the frequency domain</a:t>
            </a:r>
          </a:p>
          <a:p>
            <a:pPr lvl="2" eaLnBrk="1" hangingPunct="1"/>
            <a:r>
              <a:rPr lang="en-IE" dirty="0">
                <a:ea typeface="ＭＳ Ｐゴシック" panose="020B0600070205080204" pitchFamily="34" charset="-128"/>
              </a:rPr>
              <a:t>Image smoothing</a:t>
            </a:r>
          </a:p>
          <a:p>
            <a:pPr lvl="2" eaLnBrk="1" hangingPunct="1"/>
            <a:r>
              <a:rPr lang="en-IE" dirty="0">
                <a:ea typeface="ＭＳ Ｐゴシック" panose="020B0600070205080204" pitchFamily="34" charset="-128"/>
              </a:rPr>
              <a:t>Image sharpening</a:t>
            </a:r>
          </a:p>
          <a:p>
            <a:pPr marL="0" indent="0" eaLnBrk="1" hangingPunct="1"/>
            <a:r>
              <a:rPr lang="en-IE" dirty="0">
                <a:ea typeface="ＭＳ Ｐゴシック" panose="020B0600070205080204" pitchFamily="34" charset="-128"/>
              </a:rPr>
              <a:t>Next time we will begin to examine image restoration using the spatial and frequency based techniques we have been looking at</a:t>
            </a:r>
            <a:endParaRPr lang="en-US" dirty="0">
              <a:ea typeface="ＭＳ Ｐゴシック" panose="020B0600070205080204" pitchFamily="34" charset="-128"/>
            </a:endParaRPr>
          </a:p>
        </p:txBody>
      </p:sp>
    </p:spTree>
    <p:extLst>
      <p:ext uri="{BB962C8B-B14F-4D97-AF65-F5344CB8AC3E}">
        <p14:creationId xmlns:p14="http://schemas.microsoft.com/office/powerpoint/2010/main" val="10849130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1379" name="Rectangle 2"/>
          <p:cNvSpPr>
            <a:spLocks noGrp="1" noChangeArrowheads="1"/>
          </p:cNvSpPr>
          <p:nvPr>
            <p:ph type="title"/>
          </p:nvPr>
        </p:nvSpPr>
        <p:spPr/>
        <p:txBody>
          <a:bodyPr/>
          <a:lstStyle/>
          <a:p>
            <a:pPr eaLnBrk="1" hangingPunct="1"/>
            <a:r>
              <a:rPr lang="en-IE">
                <a:ea typeface="ＭＳ Ｐゴシック" panose="020B0600070205080204" pitchFamily="34" charset="-128"/>
              </a:rPr>
              <a:t>Butterworth High Pass Filters</a:t>
            </a:r>
            <a:endParaRPr lang="en-US">
              <a:ea typeface="ＭＳ Ｐゴシック" panose="020B0600070205080204" pitchFamily="34" charset="-128"/>
            </a:endParaRPr>
          </a:p>
        </p:txBody>
      </p:sp>
      <p:sp>
        <p:nvSpPr>
          <p:cNvPr id="101380" name="Rectangle 3"/>
          <p:cNvSpPr>
            <a:spLocks noGrp="1" noChangeArrowheads="1"/>
          </p:cNvSpPr>
          <p:nvPr>
            <p:ph idx="1"/>
          </p:nvPr>
        </p:nvSpPr>
        <p:spPr/>
        <p:txBody>
          <a:bodyPr/>
          <a:lstStyle/>
          <a:p>
            <a:pPr marL="0" indent="0" eaLnBrk="1" hangingPunct="1"/>
            <a:r>
              <a:rPr lang="en-IE">
                <a:ea typeface="ＭＳ Ｐゴシック" panose="020B0600070205080204" pitchFamily="34" charset="-128"/>
              </a:rPr>
              <a:t>The Butterworth high pass filter is given as:</a:t>
            </a:r>
          </a:p>
          <a:p>
            <a:pPr marL="0" indent="0" eaLnBrk="1" hangingPunct="1"/>
            <a:endParaRPr lang="en-IE">
              <a:ea typeface="ＭＳ Ｐゴシック" panose="020B0600070205080204" pitchFamily="34" charset="-128"/>
            </a:endParaRPr>
          </a:p>
          <a:p>
            <a:pPr marL="0" indent="0" eaLnBrk="1" hangingPunct="1"/>
            <a:endParaRPr lang="en-IE">
              <a:ea typeface="ＭＳ Ｐゴシック" panose="020B0600070205080204" pitchFamily="34" charset="-128"/>
            </a:endParaRPr>
          </a:p>
          <a:p>
            <a:pPr marL="0" indent="0" eaLnBrk="1" hangingPunct="1"/>
            <a:endParaRPr lang="en-IE" sz="1292">
              <a:ea typeface="ＭＳ Ｐゴシック" panose="020B0600070205080204" pitchFamily="34" charset="-128"/>
            </a:endParaRPr>
          </a:p>
          <a:p>
            <a:pPr marL="0" indent="0" eaLnBrk="1" hangingPunct="1"/>
            <a:r>
              <a:rPr lang="en-IE">
                <a:ea typeface="ＭＳ Ｐゴシック" panose="020B0600070205080204" pitchFamily="34" charset="-128"/>
              </a:rPr>
              <a:t>where </a:t>
            </a:r>
            <a:r>
              <a:rPr lang="en-IE" i="1">
                <a:latin typeface="Times New Roman" panose="02020603050405020304" pitchFamily="18" charset="0"/>
                <a:ea typeface="ＭＳ Ｐゴシック" panose="020B0600070205080204" pitchFamily="34" charset="-128"/>
              </a:rPr>
              <a:t>n</a:t>
            </a:r>
            <a:r>
              <a:rPr lang="en-IE">
                <a:ea typeface="ＭＳ Ｐゴシック" panose="020B0600070205080204" pitchFamily="34" charset="-128"/>
              </a:rPr>
              <a:t> is the order and </a:t>
            </a:r>
            <a:r>
              <a:rPr lang="en-IE" i="1">
                <a:latin typeface="Times New Roman" panose="02020603050405020304" pitchFamily="18" charset="0"/>
                <a:ea typeface="ＭＳ Ｐゴシック" panose="020B0600070205080204" pitchFamily="34" charset="-128"/>
              </a:rPr>
              <a:t>D</a:t>
            </a:r>
            <a:r>
              <a:rPr lang="en-IE" i="1" baseline="-25000">
                <a:latin typeface="Times New Roman" panose="02020603050405020304" pitchFamily="18" charset="0"/>
                <a:ea typeface="ＭＳ Ｐゴシック" panose="020B0600070205080204" pitchFamily="34" charset="-128"/>
              </a:rPr>
              <a:t>0</a:t>
            </a:r>
            <a:r>
              <a:rPr lang="en-IE">
                <a:ea typeface="ＭＳ Ｐゴシック" panose="020B0600070205080204" pitchFamily="34" charset="-128"/>
              </a:rPr>
              <a:t> is the cut off distance as before</a:t>
            </a:r>
            <a:endParaRPr lang="en-US">
              <a:ea typeface="ＭＳ Ｐゴシック" panose="020B0600070205080204" pitchFamily="34" charset="-128"/>
            </a:endParaRPr>
          </a:p>
        </p:txBody>
      </p:sp>
      <p:graphicFrame>
        <p:nvGraphicFramePr>
          <p:cNvPr id="101378" name="Object 2"/>
          <p:cNvGraphicFramePr>
            <a:graphicFrameLocks noChangeAspect="1"/>
          </p:cNvGraphicFramePr>
          <p:nvPr/>
        </p:nvGraphicFramePr>
        <p:xfrm>
          <a:off x="1481504" y="2137997"/>
          <a:ext cx="4916365" cy="1118088"/>
        </p:xfrm>
        <a:graphic>
          <a:graphicData uri="http://schemas.openxmlformats.org/presentationml/2006/ole">
            <mc:AlternateContent xmlns:mc="http://schemas.openxmlformats.org/markup-compatibility/2006">
              <mc:Choice xmlns:v="urn:schemas-microsoft-com:vml" Requires="v">
                <p:oleObj name="Equation" r:id="rId3" imgW="1752480" imgH="431640" progId="Equation.3">
                  <p:embed/>
                </p:oleObj>
              </mc:Choice>
              <mc:Fallback>
                <p:oleObj name="Equation" r:id="rId3" imgW="175248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1504" y="2137997"/>
                        <a:ext cx="4916365" cy="1118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01381" name="Picture 6"/>
          <p:cNvPicPr>
            <a:picLocks noChangeAspect="1" noChangeArrowheads="1"/>
          </p:cNvPicPr>
          <p:nvPr/>
        </p:nvPicPr>
        <p:blipFill>
          <a:blip r:embed="rId5">
            <a:extLst>
              <a:ext uri="{28A0092B-C50C-407E-A947-70E740481C1C}">
                <a14:useLocalDpi xmlns:a14="http://schemas.microsoft.com/office/drawing/2010/main" val="0"/>
              </a:ext>
            </a:extLst>
          </a:blip>
          <a:srcRect t="27901" b="43370"/>
          <a:stretch>
            <a:fillRect/>
          </a:stretch>
        </p:blipFill>
        <p:spPr bwMode="auto">
          <a:xfrm>
            <a:off x="1009651" y="4410808"/>
            <a:ext cx="6976696" cy="1997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52963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pPr eaLnBrk="1" hangingPunct="1"/>
            <a:r>
              <a:rPr lang="en-IE" sz="3323">
                <a:ea typeface="ＭＳ Ｐゴシック" panose="020B0600070205080204" pitchFamily="34" charset="-128"/>
              </a:rPr>
              <a:t>Butterworth High Pass Filters (cont…)</a:t>
            </a:r>
            <a:endParaRPr lang="en-US" sz="3323">
              <a:ea typeface="ＭＳ Ｐゴシック" panose="020B0600070205080204" pitchFamily="34" charset="-128"/>
            </a:endParaRPr>
          </a:p>
        </p:txBody>
      </p:sp>
      <p:sp>
        <p:nvSpPr>
          <p:cNvPr id="103427" name="Text Box 5"/>
          <p:cNvSpPr txBox="1">
            <a:spLocks noChangeArrowheads="1"/>
          </p:cNvSpPr>
          <p:nvPr/>
        </p:nvSpPr>
        <p:spPr bwMode="auto">
          <a:xfrm>
            <a:off x="1883020" y="3405555"/>
            <a:ext cx="184731" cy="348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GB" sz="1662"/>
          </a:p>
        </p:txBody>
      </p:sp>
      <p:pic>
        <p:nvPicPr>
          <p:cNvPr id="103428" name="Picture 6"/>
          <p:cNvPicPr>
            <a:picLocks noChangeAspect="1" noChangeArrowheads="1"/>
          </p:cNvPicPr>
          <p:nvPr/>
        </p:nvPicPr>
        <p:blipFill>
          <a:blip r:embed="rId3">
            <a:extLst>
              <a:ext uri="{28A0092B-C50C-407E-A947-70E740481C1C}">
                <a14:useLocalDpi xmlns:a14="http://schemas.microsoft.com/office/drawing/2010/main" val="0"/>
              </a:ext>
            </a:extLst>
          </a:blip>
          <a:srcRect r="49921" b="24301"/>
          <a:stretch>
            <a:fillRect/>
          </a:stretch>
        </p:blipFill>
        <p:spPr bwMode="auto">
          <a:xfrm>
            <a:off x="3269274" y="1474177"/>
            <a:ext cx="2521926" cy="2300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9" name="Text Box 7"/>
          <p:cNvSpPr txBox="1">
            <a:spLocks noChangeArrowheads="1"/>
          </p:cNvSpPr>
          <p:nvPr/>
        </p:nvSpPr>
        <p:spPr bwMode="auto">
          <a:xfrm>
            <a:off x="146539" y="3972658"/>
            <a:ext cx="1427285" cy="162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r>
              <a:rPr lang="en-IE" sz="1662"/>
              <a:t>Results of Butterworth high pass filtering of order 2 with </a:t>
            </a:r>
            <a:r>
              <a:rPr lang="en-IE" sz="1662" i="1">
                <a:latin typeface="Times New Roman" panose="02020603050405020304" pitchFamily="18" charset="0"/>
              </a:rPr>
              <a:t>D</a:t>
            </a:r>
            <a:r>
              <a:rPr lang="en-IE" sz="1662" i="1" baseline="-25000">
                <a:latin typeface="Times New Roman" panose="02020603050405020304" pitchFamily="18" charset="0"/>
              </a:rPr>
              <a:t>0</a:t>
            </a:r>
            <a:r>
              <a:rPr lang="en-IE" sz="1662"/>
              <a:t> = 15</a:t>
            </a:r>
            <a:endParaRPr lang="en-US" sz="1662"/>
          </a:p>
        </p:txBody>
      </p:sp>
      <p:pic>
        <p:nvPicPr>
          <p:cNvPr id="103430" name="Picture 10"/>
          <p:cNvPicPr>
            <a:picLocks noChangeAspect="1" noChangeArrowheads="1"/>
          </p:cNvPicPr>
          <p:nvPr/>
        </p:nvPicPr>
        <p:blipFill>
          <a:blip r:embed="rId4">
            <a:extLst>
              <a:ext uri="{28A0092B-C50C-407E-A947-70E740481C1C}">
                <a14:useLocalDpi xmlns:a14="http://schemas.microsoft.com/office/drawing/2010/main" val="0"/>
              </a:ext>
            </a:extLst>
          </a:blip>
          <a:srcRect b="23050"/>
          <a:stretch>
            <a:fillRect/>
          </a:stretch>
        </p:blipFill>
        <p:spPr bwMode="auto">
          <a:xfrm>
            <a:off x="1509346" y="3802674"/>
            <a:ext cx="630262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31" name="Text Box 11"/>
          <p:cNvSpPr txBox="1">
            <a:spLocks noChangeArrowheads="1"/>
          </p:cNvSpPr>
          <p:nvPr/>
        </p:nvSpPr>
        <p:spPr bwMode="auto">
          <a:xfrm>
            <a:off x="7734300" y="3974123"/>
            <a:ext cx="1427285" cy="162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IE" sz="1662"/>
              <a:t>Results of Butterworth high pass filtering of order 2 with </a:t>
            </a:r>
            <a:r>
              <a:rPr lang="en-IE" sz="1662" i="1">
                <a:latin typeface="Times New Roman" panose="02020603050405020304" pitchFamily="18" charset="0"/>
              </a:rPr>
              <a:t>D</a:t>
            </a:r>
            <a:r>
              <a:rPr lang="en-IE" sz="1662" i="1" baseline="-25000">
                <a:latin typeface="Times New Roman" panose="02020603050405020304" pitchFamily="18" charset="0"/>
              </a:rPr>
              <a:t>0</a:t>
            </a:r>
            <a:r>
              <a:rPr lang="en-IE" sz="1662"/>
              <a:t> = 80</a:t>
            </a:r>
            <a:endParaRPr lang="en-US" sz="1662"/>
          </a:p>
        </p:txBody>
      </p:sp>
      <p:sp>
        <p:nvSpPr>
          <p:cNvPr id="103432" name="Text Box 12"/>
          <p:cNvSpPr txBox="1">
            <a:spLocks noChangeArrowheads="1"/>
          </p:cNvSpPr>
          <p:nvPr/>
        </p:nvSpPr>
        <p:spPr bwMode="auto">
          <a:xfrm>
            <a:off x="2835520" y="5663713"/>
            <a:ext cx="3584331" cy="603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IE" sz="1662"/>
              <a:t>Results of Butterworth high pass filtering of order 2 with </a:t>
            </a:r>
            <a:r>
              <a:rPr lang="en-IE" sz="1662" i="1">
                <a:latin typeface="Times New Roman" panose="02020603050405020304" pitchFamily="18" charset="0"/>
              </a:rPr>
              <a:t>D</a:t>
            </a:r>
            <a:r>
              <a:rPr lang="en-IE" sz="1662" i="1" baseline="-25000">
                <a:latin typeface="Times New Roman" panose="02020603050405020304" pitchFamily="18" charset="0"/>
              </a:rPr>
              <a:t>0</a:t>
            </a:r>
            <a:r>
              <a:rPr lang="en-IE" sz="1662"/>
              <a:t> = 30</a:t>
            </a:r>
            <a:endParaRPr lang="en-US" sz="1662"/>
          </a:p>
        </p:txBody>
      </p:sp>
    </p:spTree>
    <p:extLst>
      <p:ext uri="{BB962C8B-B14F-4D97-AF65-F5344CB8AC3E}">
        <p14:creationId xmlns:p14="http://schemas.microsoft.com/office/powerpoint/2010/main" val="3439724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IE">
                <a:ea typeface="ＭＳ Ｐゴシック" panose="020B0600070205080204" pitchFamily="34" charset="-128"/>
              </a:rPr>
              <a:t>The Big Idea</a:t>
            </a:r>
            <a:endParaRPr lang="en-US">
              <a:ea typeface="ＭＳ Ｐゴシック" panose="020B0600070205080204" pitchFamily="34" charset="-128"/>
            </a:endParaRPr>
          </a:p>
        </p:txBody>
      </p:sp>
      <p:grpSp>
        <p:nvGrpSpPr>
          <p:cNvPr id="21507" name="Group 12"/>
          <p:cNvGrpSpPr>
            <a:grpSpLocks/>
          </p:cNvGrpSpPr>
          <p:nvPr/>
        </p:nvGrpSpPr>
        <p:grpSpPr bwMode="auto">
          <a:xfrm>
            <a:off x="4835769" y="1516674"/>
            <a:ext cx="3053862" cy="2982057"/>
            <a:chOff x="3046" y="855"/>
            <a:chExt cx="1924" cy="2035"/>
          </a:xfrm>
        </p:grpSpPr>
        <p:pic>
          <p:nvPicPr>
            <p:cNvPr id="21514" name="Picture 5"/>
            <p:cNvPicPr>
              <a:picLocks noChangeAspect="1" noChangeArrowheads="1"/>
            </p:cNvPicPr>
            <p:nvPr/>
          </p:nvPicPr>
          <p:blipFill>
            <a:blip r:embed="rId3">
              <a:lum bright="-54000" contrast="84000"/>
              <a:extLst>
                <a:ext uri="{28A0092B-C50C-407E-A947-70E740481C1C}">
                  <a14:useLocalDpi xmlns:a14="http://schemas.microsoft.com/office/drawing/2010/main" val="0"/>
                </a:ext>
              </a:extLst>
            </a:blip>
            <a:srcRect l="23271" r="22223" b="45987"/>
            <a:stretch>
              <a:fillRect/>
            </a:stretch>
          </p:blipFill>
          <p:spPr bwMode="auto">
            <a:xfrm>
              <a:off x="3199" y="871"/>
              <a:ext cx="1771" cy="2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5" name="AutoShape 7"/>
            <p:cNvSpPr>
              <a:spLocks/>
            </p:cNvSpPr>
            <p:nvPr/>
          </p:nvSpPr>
          <p:spPr bwMode="auto">
            <a:xfrm>
              <a:off x="3046" y="855"/>
              <a:ext cx="192" cy="2035"/>
            </a:xfrm>
            <a:prstGeom prst="leftBrace">
              <a:avLst>
                <a:gd name="adj1" fmla="val 88325"/>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GB" sz="1662"/>
            </a:p>
          </p:txBody>
        </p:sp>
      </p:grpSp>
      <p:pic>
        <p:nvPicPr>
          <p:cNvPr id="21508" name="Picture 9"/>
          <p:cNvPicPr>
            <a:picLocks noChangeAspect="1" noChangeArrowheads="1"/>
          </p:cNvPicPr>
          <p:nvPr/>
        </p:nvPicPr>
        <p:blipFill>
          <a:blip r:embed="rId3">
            <a:lum bright="-54000" contrast="84000"/>
            <a:extLst>
              <a:ext uri="{28A0092B-C50C-407E-A947-70E740481C1C}">
                <a14:useLocalDpi xmlns:a14="http://schemas.microsoft.com/office/drawing/2010/main" val="0"/>
              </a:ext>
            </a:extLst>
          </a:blip>
          <a:srcRect l="23271" t="53607" r="22223" b="9457"/>
          <a:stretch>
            <a:fillRect/>
          </a:stretch>
        </p:blipFill>
        <p:spPr bwMode="auto">
          <a:xfrm>
            <a:off x="1163516" y="2004646"/>
            <a:ext cx="2812074" cy="200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Text Box 10"/>
          <p:cNvSpPr txBox="1">
            <a:spLocks noChangeArrowheads="1"/>
          </p:cNvSpPr>
          <p:nvPr/>
        </p:nvSpPr>
        <p:spPr bwMode="auto">
          <a:xfrm>
            <a:off x="4128385" y="2627435"/>
            <a:ext cx="516488" cy="774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IE" sz="4431"/>
              <a:t>=</a:t>
            </a:r>
            <a:endParaRPr lang="en-US" sz="4431"/>
          </a:p>
        </p:txBody>
      </p:sp>
      <p:sp>
        <p:nvSpPr>
          <p:cNvPr id="21510" name="Rectangle 13"/>
          <p:cNvSpPr>
            <a:spLocks noChangeArrowheads="1"/>
          </p:cNvSpPr>
          <p:nvPr/>
        </p:nvSpPr>
        <p:spPr bwMode="auto">
          <a:xfrm>
            <a:off x="457200" y="4586654"/>
            <a:ext cx="8686800" cy="2007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4038600"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4038600"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4038600"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4038600"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4038600"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4038600"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4038600"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4038600"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4038600"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20000"/>
              </a:spcBef>
            </a:pPr>
            <a:r>
              <a:rPr lang="en-IE" sz="2954"/>
              <a:t>Any function that periodically repeats itself can be expressed as a sum of sines and cosines of different frequencies each multiplied by a different coefficient – a </a:t>
            </a:r>
            <a:r>
              <a:rPr lang="en-IE" sz="2954" i="1"/>
              <a:t>Fourier series</a:t>
            </a:r>
            <a:endParaRPr lang="en-US" sz="2954" i="1"/>
          </a:p>
        </p:txBody>
      </p:sp>
    </p:spTree>
    <p:extLst>
      <p:ext uri="{BB962C8B-B14F-4D97-AF65-F5344CB8AC3E}">
        <p14:creationId xmlns:p14="http://schemas.microsoft.com/office/powerpoint/2010/main" val="19652256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5475" name="Rectangle 2"/>
          <p:cNvSpPr>
            <a:spLocks noGrp="1" noChangeArrowheads="1"/>
          </p:cNvSpPr>
          <p:nvPr>
            <p:ph type="title"/>
          </p:nvPr>
        </p:nvSpPr>
        <p:spPr/>
        <p:txBody>
          <a:bodyPr/>
          <a:lstStyle/>
          <a:p>
            <a:pPr eaLnBrk="1" hangingPunct="1"/>
            <a:r>
              <a:rPr lang="en-IE">
                <a:ea typeface="ＭＳ Ｐゴシック" panose="020B0600070205080204" pitchFamily="34" charset="-128"/>
              </a:rPr>
              <a:t>Gaussian High Pass Filters</a:t>
            </a:r>
            <a:endParaRPr lang="en-US">
              <a:ea typeface="ＭＳ Ｐゴシック" panose="020B0600070205080204" pitchFamily="34" charset="-128"/>
            </a:endParaRPr>
          </a:p>
        </p:txBody>
      </p:sp>
      <p:sp>
        <p:nvSpPr>
          <p:cNvPr id="105476" name="Rectangle 3"/>
          <p:cNvSpPr>
            <a:spLocks noGrp="1" noChangeArrowheads="1"/>
          </p:cNvSpPr>
          <p:nvPr>
            <p:ph idx="1"/>
          </p:nvPr>
        </p:nvSpPr>
        <p:spPr/>
        <p:txBody>
          <a:bodyPr/>
          <a:lstStyle/>
          <a:p>
            <a:pPr marL="0" indent="0" eaLnBrk="1" hangingPunct="1"/>
            <a:r>
              <a:rPr lang="en-IE">
                <a:ea typeface="ＭＳ Ｐゴシック" panose="020B0600070205080204" pitchFamily="34" charset="-128"/>
              </a:rPr>
              <a:t>The Gaussian high pass filter is given as:</a:t>
            </a:r>
          </a:p>
          <a:p>
            <a:pPr marL="0" indent="0" eaLnBrk="1" hangingPunct="1"/>
            <a:endParaRPr lang="en-IE">
              <a:ea typeface="ＭＳ Ｐゴシック" panose="020B0600070205080204" pitchFamily="34" charset="-128"/>
            </a:endParaRPr>
          </a:p>
          <a:p>
            <a:pPr marL="0" indent="0" eaLnBrk="1" hangingPunct="1"/>
            <a:endParaRPr lang="en-IE">
              <a:ea typeface="ＭＳ Ｐゴシック" panose="020B0600070205080204" pitchFamily="34" charset="-128"/>
            </a:endParaRPr>
          </a:p>
          <a:p>
            <a:pPr marL="0" indent="0" eaLnBrk="1" hangingPunct="1"/>
            <a:endParaRPr lang="en-IE" sz="738">
              <a:ea typeface="ＭＳ Ｐゴシック" panose="020B0600070205080204" pitchFamily="34" charset="-128"/>
            </a:endParaRPr>
          </a:p>
          <a:p>
            <a:pPr marL="0" indent="0" eaLnBrk="1" hangingPunct="1"/>
            <a:r>
              <a:rPr lang="en-IE">
                <a:ea typeface="ＭＳ Ｐゴシック" panose="020B0600070205080204" pitchFamily="34" charset="-128"/>
              </a:rPr>
              <a:t>where </a:t>
            </a:r>
            <a:r>
              <a:rPr lang="en-IE" i="1">
                <a:latin typeface="Times New Roman" panose="02020603050405020304" pitchFamily="18" charset="0"/>
                <a:ea typeface="ＭＳ Ｐゴシック" panose="020B0600070205080204" pitchFamily="34" charset="-128"/>
              </a:rPr>
              <a:t>D</a:t>
            </a:r>
            <a:r>
              <a:rPr lang="en-IE" i="1" baseline="-25000">
                <a:latin typeface="Times New Roman" panose="02020603050405020304" pitchFamily="18" charset="0"/>
                <a:ea typeface="ＭＳ Ｐゴシック" panose="020B0600070205080204" pitchFamily="34" charset="-128"/>
              </a:rPr>
              <a:t>0</a:t>
            </a:r>
            <a:r>
              <a:rPr lang="en-IE">
                <a:ea typeface="ＭＳ Ｐゴシック" panose="020B0600070205080204" pitchFamily="34" charset="-128"/>
              </a:rPr>
              <a:t> is the cut off distance as before</a:t>
            </a:r>
            <a:endParaRPr lang="en-US">
              <a:ea typeface="ＭＳ Ｐゴシック" panose="020B0600070205080204" pitchFamily="34" charset="-128"/>
            </a:endParaRPr>
          </a:p>
        </p:txBody>
      </p:sp>
      <p:graphicFrame>
        <p:nvGraphicFramePr>
          <p:cNvPr id="105474" name="Object 2"/>
          <p:cNvGraphicFramePr>
            <a:graphicFrameLocks noChangeAspect="1"/>
          </p:cNvGraphicFramePr>
          <p:nvPr/>
        </p:nvGraphicFramePr>
        <p:xfrm>
          <a:off x="1106366" y="2193681"/>
          <a:ext cx="5537688" cy="860180"/>
        </p:xfrm>
        <a:graphic>
          <a:graphicData uri="http://schemas.openxmlformats.org/presentationml/2006/ole">
            <mc:AlternateContent xmlns:mc="http://schemas.openxmlformats.org/markup-compatibility/2006">
              <mc:Choice xmlns:v="urn:schemas-microsoft-com:vml" Requires="v">
                <p:oleObj name="Equation" r:id="rId3" imgW="1511280" imgH="253800" progId="Equation.3">
                  <p:embed/>
                </p:oleObj>
              </mc:Choice>
              <mc:Fallback>
                <p:oleObj name="Equation" r:id="rId3" imgW="1511280" imgH="253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6366" y="2193681"/>
                        <a:ext cx="5537688" cy="860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05477" name="Picture 7"/>
          <p:cNvPicPr>
            <a:picLocks noChangeAspect="1" noChangeArrowheads="1"/>
          </p:cNvPicPr>
          <p:nvPr/>
        </p:nvPicPr>
        <p:blipFill>
          <a:blip r:embed="rId5">
            <a:extLst>
              <a:ext uri="{28A0092B-C50C-407E-A947-70E740481C1C}">
                <a14:useLocalDpi xmlns:a14="http://schemas.microsoft.com/office/drawing/2010/main" val="0"/>
              </a:ext>
            </a:extLst>
          </a:blip>
          <a:srcRect t="56078" b="14641"/>
          <a:stretch>
            <a:fillRect/>
          </a:stretch>
        </p:blipFill>
        <p:spPr bwMode="auto">
          <a:xfrm>
            <a:off x="1038958" y="3918438"/>
            <a:ext cx="6976696" cy="2035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19729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eaLnBrk="1" hangingPunct="1"/>
            <a:r>
              <a:rPr lang="en-IE">
                <a:ea typeface="ＭＳ Ｐゴシック" panose="020B0600070205080204" pitchFamily="34" charset="-128"/>
              </a:rPr>
              <a:t>Gaussian High Pass Filters (cont…)</a:t>
            </a:r>
            <a:endParaRPr lang="en-US">
              <a:ea typeface="ＭＳ Ｐゴシック" panose="020B0600070205080204" pitchFamily="34" charset="-128"/>
            </a:endParaRPr>
          </a:p>
        </p:txBody>
      </p:sp>
      <p:pic>
        <p:nvPicPr>
          <p:cNvPr id="107523" name="Picture 5"/>
          <p:cNvPicPr>
            <a:picLocks noChangeAspect="1" noChangeArrowheads="1"/>
          </p:cNvPicPr>
          <p:nvPr/>
        </p:nvPicPr>
        <p:blipFill>
          <a:blip r:embed="rId3">
            <a:extLst>
              <a:ext uri="{28A0092B-C50C-407E-A947-70E740481C1C}">
                <a14:useLocalDpi xmlns:a14="http://schemas.microsoft.com/office/drawing/2010/main" val="0"/>
              </a:ext>
            </a:extLst>
          </a:blip>
          <a:srcRect r="49921" b="24301"/>
          <a:stretch>
            <a:fillRect/>
          </a:stretch>
        </p:blipFill>
        <p:spPr bwMode="auto">
          <a:xfrm>
            <a:off x="3395297" y="1474177"/>
            <a:ext cx="2523392" cy="2300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4" name="Text Box 6"/>
          <p:cNvSpPr txBox="1">
            <a:spLocks noChangeArrowheads="1"/>
          </p:cNvSpPr>
          <p:nvPr/>
        </p:nvSpPr>
        <p:spPr bwMode="auto">
          <a:xfrm>
            <a:off x="184639" y="4064977"/>
            <a:ext cx="1427285" cy="137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r>
              <a:rPr lang="en-IE" sz="1662"/>
              <a:t>Results of Gaussian high pass filtering with </a:t>
            </a:r>
            <a:r>
              <a:rPr lang="en-IE" sz="1662" i="1">
                <a:latin typeface="Times New Roman" panose="02020603050405020304" pitchFamily="18" charset="0"/>
              </a:rPr>
              <a:t>D</a:t>
            </a:r>
            <a:r>
              <a:rPr lang="en-IE" sz="1662" i="1" baseline="-25000">
                <a:latin typeface="Times New Roman" panose="02020603050405020304" pitchFamily="18" charset="0"/>
              </a:rPr>
              <a:t>0</a:t>
            </a:r>
            <a:r>
              <a:rPr lang="en-IE" sz="1662"/>
              <a:t> = 15</a:t>
            </a:r>
            <a:endParaRPr lang="en-US" sz="1662"/>
          </a:p>
        </p:txBody>
      </p:sp>
      <p:sp>
        <p:nvSpPr>
          <p:cNvPr id="107525" name="Text Box 8"/>
          <p:cNvSpPr txBox="1">
            <a:spLocks noChangeArrowheads="1"/>
          </p:cNvSpPr>
          <p:nvPr/>
        </p:nvSpPr>
        <p:spPr bwMode="auto">
          <a:xfrm>
            <a:off x="7772400" y="4053254"/>
            <a:ext cx="1427285" cy="137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IE" sz="1662"/>
              <a:t>Results of Gaussian high pass filtering with </a:t>
            </a:r>
            <a:r>
              <a:rPr lang="en-IE" sz="1662" i="1">
                <a:latin typeface="Times New Roman" panose="02020603050405020304" pitchFamily="18" charset="0"/>
              </a:rPr>
              <a:t>D</a:t>
            </a:r>
            <a:r>
              <a:rPr lang="en-IE" sz="1662" i="1" baseline="-25000">
                <a:latin typeface="Times New Roman" panose="02020603050405020304" pitchFamily="18" charset="0"/>
              </a:rPr>
              <a:t>0</a:t>
            </a:r>
            <a:r>
              <a:rPr lang="en-IE" sz="1662"/>
              <a:t> = 80</a:t>
            </a:r>
            <a:endParaRPr lang="en-US" sz="1662"/>
          </a:p>
        </p:txBody>
      </p:sp>
      <p:sp>
        <p:nvSpPr>
          <p:cNvPr id="107526" name="Text Box 9"/>
          <p:cNvSpPr txBox="1">
            <a:spLocks noChangeArrowheads="1"/>
          </p:cNvSpPr>
          <p:nvPr/>
        </p:nvSpPr>
        <p:spPr bwMode="auto">
          <a:xfrm>
            <a:off x="3130061" y="5663713"/>
            <a:ext cx="3113943" cy="603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IE" sz="1662"/>
              <a:t>Results of Gaussian high pass filtering with </a:t>
            </a:r>
            <a:r>
              <a:rPr lang="en-IE" sz="1662" i="1">
                <a:latin typeface="Times New Roman" panose="02020603050405020304" pitchFamily="18" charset="0"/>
              </a:rPr>
              <a:t>D</a:t>
            </a:r>
            <a:r>
              <a:rPr lang="en-IE" sz="1662" i="1" baseline="-25000">
                <a:latin typeface="Times New Roman" panose="02020603050405020304" pitchFamily="18" charset="0"/>
              </a:rPr>
              <a:t>0</a:t>
            </a:r>
            <a:r>
              <a:rPr lang="en-IE" sz="1662"/>
              <a:t> = 30</a:t>
            </a:r>
            <a:endParaRPr lang="en-US" sz="1662"/>
          </a:p>
        </p:txBody>
      </p:sp>
      <p:pic>
        <p:nvPicPr>
          <p:cNvPr id="107527" name="Picture 10"/>
          <p:cNvPicPr>
            <a:picLocks noChangeAspect="1" noChangeArrowheads="1"/>
          </p:cNvPicPr>
          <p:nvPr/>
        </p:nvPicPr>
        <p:blipFill>
          <a:blip r:embed="rId4">
            <a:extLst>
              <a:ext uri="{28A0092B-C50C-407E-A947-70E740481C1C}">
                <a14:useLocalDpi xmlns:a14="http://schemas.microsoft.com/office/drawing/2010/main" val="0"/>
              </a:ext>
            </a:extLst>
          </a:blip>
          <a:srcRect b="24658"/>
          <a:stretch>
            <a:fillRect/>
          </a:stretch>
        </p:blipFill>
        <p:spPr bwMode="auto">
          <a:xfrm>
            <a:off x="1540120" y="3793881"/>
            <a:ext cx="6315808" cy="1934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47395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9570" name="Rectangle 13"/>
          <p:cNvSpPr>
            <a:spLocks noGrp="1" noChangeArrowheads="1"/>
          </p:cNvSpPr>
          <p:nvPr>
            <p:ph type="title"/>
          </p:nvPr>
        </p:nvSpPr>
        <p:spPr/>
        <p:txBody>
          <a:bodyPr/>
          <a:lstStyle/>
          <a:p>
            <a:pPr eaLnBrk="1" hangingPunct="1"/>
            <a:r>
              <a:rPr lang="en-IE">
                <a:ea typeface="ＭＳ Ｐゴシック" panose="020B0600070205080204" pitchFamily="34" charset="-128"/>
              </a:rPr>
              <a:t>Highpass Filter Comparison</a:t>
            </a:r>
            <a:endParaRPr lang="en-GB">
              <a:ea typeface="ＭＳ Ｐゴシック" panose="020B0600070205080204" pitchFamily="34" charset="-128"/>
            </a:endParaRPr>
          </a:p>
        </p:txBody>
      </p:sp>
      <p:pic>
        <p:nvPicPr>
          <p:cNvPr id="109571" name="Picture 4"/>
          <p:cNvPicPr>
            <a:picLocks noChangeAspect="1" noChangeArrowheads="1"/>
          </p:cNvPicPr>
          <p:nvPr/>
        </p:nvPicPr>
        <p:blipFill>
          <a:blip r:embed="rId3">
            <a:extLst>
              <a:ext uri="{28A0092B-C50C-407E-A947-70E740481C1C}">
                <a14:useLocalDpi xmlns:a14="http://schemas.microsoft.com/office/drawing/2010/main" val="0"/>
              </a:ext>
            </a:extLst>
          </a:blip>
          <a:srcRect r="66457" b="24393"/>
          <a:stretch>
            <a:fillRect/>
          </a:stretch>
        </p:blipFill>
        <p:spPr bwMode="auto">
          <a:xfrm>
            <a:off x="1424354" y="1652954"/>
            <a:ext cx="5021874" cy="465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2" name="Text Box 6"/>
          <p:cNvSpPr txBox="1">
            <a:spLocks noChangeArrowheads="1"/>
          </p:cNvSpPr>
          <p:nvPr/>
        </p:nvSpPr>
        <p:spPr bwMode="auto">
          <a:xfrm>
            <a:off x="6751028" y="3351336"/>
            <a:ext cx="2048608" cy="859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IE" sz="1662"/>
              <a:t>Results of ideal high pass filtering with </a:t>
            </a:r>
            <a:r>
              <a:rPr lang="en-IE" sz="1662" i="1">
                <a:latin typeface="Times New Roman" panose="02020603050405020304" pitchFamily="18" charset="0"/>
              </a:rPr>
              <a:t>D</a:t>
            </a:r>
            <a:r>
              <a:rPr lang="en-IE" sz="1662" i="1" baseline="-25000">
                <a:latin typeface="Times New Roman" panose="02020603050405020304" pitchFamily="18" charset="0"/>
              </a:rPr>
              <a:t>0</a:t>
            </a:r>
            <a:r>
              <a:rPr lang="en-IE" sz="1662"/>
              <a:t> = 15</a:t>
            </a:r>
            <a:endParaRPr lang="en-US" sz="1662"/>
          </a:p>
        </p:txBody>
      </p:sp>
    </p:spTree>
    <p:extLst>
      <p:ext uri="{BB962C8B-B14F-4D97-AF65-F5344CB8AC3E}">
        <p14:creationId xmlns:p14="http://schemas.microsoft.com/office/powerpoint/2010/main" val="29784349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1618" name="Rectangle 13"/>
          <p:cNvSpPr>
            <a:spLocks noGrp="1" noChangeArrowheads="1"/>
          </p:cNvSpPr>
          <p:nvPr>
            <p:ph type="title"/>
          </p:nvPr>
        </p:nvSpPr>
        <p:spPr/>
        <p:txBody>
          <a:bodyPr/>
          <a:lstStyle/>
          <a:p>
            <a:pPr eaLnBrk="1" hangingPunct="1"/>
            <a:r>
              <a:rPr lang="en-IE">
                <a:ea typeface="ＭＳ Ｐゴシック" panose="020B0600070205080204" pitchFamily="34" charset="-128"/>
              </a:rPr>
              <a:t>Highpass Filter Comparison</a:t>
            </a:r>
            <a:endParaRPr lang="en-GB">
              <a:ea typeface="ＭＳ Ｐゴシック" panose="020B0600070205080204" pitchFamily="34" charset="-128"/>
            </a:endParaRPr>
          </a:p>
        </p:txBody>
      </p:sp>
      <p:sp>
        <p:nvSpPr>
          <p:cNvPr id="111619" name="Text Box 11"/>
          <p:cNvSpPr txBox="1">
            <a:spLocks noChangeArrowheads="1"/>
          </p:cNvSpPr>
          <p:nvPr/>
        </p:nvSpPr>
        <p:spPr bwMode="auto">
          <a:xfrm>
            <a:off x="6340720" y="3179885"/>
            <a:ext cx="2621573" cy="859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IE" sz="1662"/>
              <a:t>Results of Butterworth high pass filtering of order 2 with </a:t>
            </a:r>
            <a:r>
              <a:rPr lang="en-IE" sz="1662" i="1">
                <a:latin typeface="Times New Roman" panose="02020603050405020304" pitchFamily="18" charset="0"/>
              </a:rPr>
              <a:t>D</a:t>
            </a:r>
            <a:r>
              <a:rPr lang="en-IE" sz="1662" i="1" baseline="-25000">
                <a:latin typeface="Times New Roman" panose="02020603050405020304" pitchFamily="18" charset="0"/>
              </a:rPr>
              <a:t>0</a:t>
            </a:r>
            <a:r>
              <a:rPr lang="en-IE" sz="1662"/>
              <a:t> = 15</a:t>
            </a:r>
            <a:endParaRPr lang="en-US" sz="1662"/>
          </a:p>
        </p:txBody>
      </p:sp>
      <p:pic>
        <p:nvPicPr>
          <p:cNvPr id="111620" name="Picture 12"/>
          <p:cNvPicPr>
            <a:picLocks noChangeAspect="1" noChangeArrowheads="1"/>
          </p:cNvPicPr>
          <p:nvPr/>
        </p:nvPicPr>
        <p:blipFill>
          <a:blip r:embed="rId3">
            <a:extLst>
              <a:ext uri="{28A0092B-C50C-407E-A947-70E740481C1C}">
                <a14:useLocalDpi xmlns:a14="http://schemas.microsoft.com/office/drawing/2010/main" val="0"/>
              </a:ext>
            </a:extLst>
          </a:blip>
          <a:srcRect r="66725" b="23050"/>
          <a:stretch>
            <a:fillRect/>
          </a:stretch>
        </p:blipFill>
        <p:spPr bwMode="auto">
          <a:xfrm>
            <a:off x="1324708" y="1575289"/>
            <a:ext cx="4973515" cy="469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04903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666" name="Rectangle 13"/>
          <p:cNvSpPr>
            <a:spLocks noGrp="1" noChangeArrowheads="1"/>
          </p:cNvSpPr>
          <p:nvPr>
            <p:ph type="title"/>
          </p:nvPr>
        </p:nvSpPr>
        <p:spPr/>
        <p:txBody>
          <a:bodyPr/>
          <a:lstStyle/>
          <a:p>
            <a:pPr eaLnBrk="1" hangingPunct="1"/>
            <a:r>
              <a:rPr lang="en-IE">
                <a:ea typeface="ＭＳ Ｐゴシック" panose="020B0600070205080204" pitchFamily="34" charset="-128"/>
              </a:rPr>
              <a:t>Highpass Filter Comparison</a:t>
            </a:r>
            <a:endParaRPr lang="en-GB">
              <a:ea typeface="ＭＳ Ｐゴシック" panose="020B0600070205080204" pitchFamily="34" charset="-128"/>
            </a:endParaRPr>
          </a:p>
        </p:txBody>
      </p:sp>
      <p:sp>
        <p:nvSpPr>
          <p:cNvPr id="113667" name="Text Box 9"/>
          <p:cNvSpPr txBox="1">
            <a:spLocks noChangeArrowheads="1"/>
          </p:cNvSpPr>
          <p:nvPr/>
        </p:nvSpPr>
        <p:spPr bwMode="auto">
          <a:xfrm>
            <a:off x="6559062" y="3535974"/>
            <a:ext cx="2483827" cy="859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IE" sz="1662"/>
              <a:t>Results of Gaussian high pass filtering with </a:t>
            </a:r>
            <a:r>
              <a:rPr lang="en-IE" sz="1662" i="1">
                <a:latin typeface="Times New Roman" panose="02020603050405020304" pitchFamily="18" charset="0"/>
              </a:rPr>
              <a:t>D</a:t>
            </a:r>
            <a:r>
              <a:rPr lang="en-IE" sz="1662" i="1" baseline="-25000">
                <a:latin typeface="Times New Roman" panose="02020603050405020304" pitchFamily="18" charset="0"/>
              </a:rPr>
              <a:t>0</a:t>
            </a:r>
            <a:r>
              <a:rPr lang="en-IE" sz="1662"/>
              <a:t> = 15</a:t>
            </a:r>
            <a:endParaRPr lang="en-US" sz="1662"/>
          </a:p>
        </p:txBody>
      </p:sp>
      <p:pic>
        <p:nvPicPr>
          <p:cNvPr id="113668" name="Picture 10"/>
          <p:cNvPicPr>
            <a:picLocks noChangeAspect="1" noChangeArrowheads="1"/>
          </p:cNvPicPr>
          <p:nvPr/>
        </p:nvPicPr>
        <p:blipFill>
          <a:blip r:embed="rId3">
            <a:extLst>
              <a:ext uri="{28A0092B-C50C-407E-A947-70E740481C1C}">
                <a14:useLocalDpi xmlns:a14="http://schemas.microsoft.com/office/drawing/2010/main" val="0"/>
              </a:ext>
            </a:extLst>
          </a:blip>
          <a:srcRect r="66801" b="24658"/>
          <a:stretch>
            <a:fillRect/>
          </a:stretch>
        </p:blipFill>
        <p:spPr bwMode="auto">
          <a:xfrm>
            <a:off x="1374531" y="1664677"/>
            <a:ext cx="4972050" cy="45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05823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5714" name="Rectangle 13"/>
          <p:cNvSpPr>
            <a:spLocks noGrp="1" noChangeArrowheads="1"/>
          </p:cNvSpPr>
          <p:nvPr>
            <p:ph type="title"/>
          </p:nvPr>
        </p:nvSpPr>
        <p:spPr/>
        <p:txBody>
          <a:bodyPr/>
          <a:lstStyle/>
          <a:p>
            <a:pPr eaLnBrk="1" hangingPunct="1"/>
            <a:r>
              <a:rPr lang="en-IE">
                <a:ea typeface="ＭＳ Ｐゴシック" panose="020B0600070205080204" pitchFamily="34" charset="-128"/>
              </a:rPr>
              <a:t>Highpass Filter Comparison</a:t>
            </a:r>
            <a:endParaRPr lang="en-GB">
              <a:ea typeface="ＭＳ Ｐゴシック" panose="020B0600070205080204" pitchFamily="34" charset="-128"/>
            </a:endParaRPr>
          </a:p>
        </p:txBody>
      </p:sp>
      <p:pic>
        <p:nvPicPr>
          <p:cNvPr id="115715" name="Picture 4"/>
          <p:cNvPicPr>
            <a:picLocks noChangeAspect="1" noChangeArrowheads="1"/>
          </p:cNvPicPr>
          <p:nvPr/>
        </p:nvPicPr>
        <p:blipFill>
          <a:blip r:embed="rId3">
            <a:extLst>
              <a:ext uri="{28A0092B-C50C-407E-A947-70E740481C1C}">
                <a14:useLocalDpi xmlns:a14="http://schemas.microsoft.com/office/drawing/2010/main" val="0"/>
              </a:ext>
            </a:extLst>
          </a:blip>
          <a:srcRect r="66457" b="24393"/>
          <a:stretch>
            <a:fillRect/>
          </a:stretch>
        </p:blipFill>
        <p:spPr bwMode="auto">
          <a:xfrm>
            <a:off x="788377" y="3792416"/>
            <a:ext cx="2117481"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6" name="Picture 5"/>
          <p:cNvPicPr>
            <a:picLocks noChangeAspect="1" noChangeArrowheads="1"/>
          </p:cNvPicPr>
          <p:nvPr/>
        </p:nvPicPr>
        <p:blipFill>
          <a:blip r:embed="rId4">
            <a:extLst>
              <a:ext uri="{28A0092B-C50C-407E-A947-70E740481C1C}">
                <a14:useLocalDpi xmlns:a14="http://schemas.microsoft.com/office/drawing/2010/main" val="0"/>
              </a:ext>
            </a:extLst>
          </a:blip>
          <a:srcRect r="49921" b="24301"/>
          <a:stretch>
            <a:fillRect/>
          </a:stretch>
        </p:blipFill>
        <p:spPr bwMode="auto">
          <a:xfrm>
            <a:off x="3297116" y="1474177"/>
            <a:ext cx="2523392" cy="2300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7" name="Text Box 6"/>
          <p:cNvSpPr txBox="1">
            <a:spLocks noChangeArrowheads="1"/>
          </p:cNvSpPr>
          <p:nvPr/>
        </p:nvSpPr>
        <p:spPr bwMode="auto">
          <a:xfrm>
            <a:off x="822082" y="5725259"/>
            <a:ext cx="2048608" cy="859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IE" sz="1662"/>
              <a:t>Results of ideal high pass filtering with </a:t>
            </a:r>
            <a:r>
              <a:rPr lang="en-IE" sz="1662" i="1">
                <a:latin typeface="Times New Roman" panose="02020603050405020304" pitchFamily="18" charset="0"/>
              </a:rPr>
              <a:t>D</a:t>
            </a:r>
            <a:r>
              <a:rPr lang="en-IE" sz="1662" i="1" baseline="-25000">
                <a:latin typeface="Times New Roman" panose="02020603050405020304" pitchFamily="18" charset="0"/>
              </a:rPr>
              <a:t>0</a:t>
            </a:r>
            <a:r>
              <a:rPr lang="en-IE" sz="1662"/>
              <a:t> = 15</a:t>
            </a:r>
            <a:endParaRPr lang="en-US" sz="1662"/>
          </a:p>
        </p:txBody>
      </p:sp>
      <p:sp>
        <p:nvSpPr>
          <p:cNvPr id="115718" name="Text Box 9"/>
          <p:cNvSpPr txBox="1">
            <a:spLocks noChangeArrowheads="1"/>
          </p:cNvSpPr>
          <p:nvPr/>
        </p:nvSpPr>
        <p:spPr bwMode="auto">
          <a:xfrm>
            <a:off x="6005147" y="5725259"/>
            <a:ext cx="2483827" cy="859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IE" sz="1662"/>
              <a:t>Results of Gaussian high pass filtering with </a:t>
            </a:r>
            <a:r>
              <a:rPr lang="en-IE" sz="1662" i="1">
                <a:latin typeface="Times New Roman" panose="02020603050405020304" pitchFamily="18" charset="0"/>
              </a:rPr>
              <a:t>D</a:t>
            </a:r>
            <a:r>
              <a:rPr lang="en-IE" sz="1662" i="1" baseline="-25000">
                <a:latin typeface="Times New Roman" panose="02020603050405020304" pitchFamily="18" charset="0"/>
              </a:rPr>
              <a:t>0</a:t>
            </a:r>
            <a:r>
              <a:rPr lang="en-IE" sz="1662"/>
              <a:t> = 15</a:t>
            </a:r>
            <a:endParaRPr lang="en-US" sz="1662"/>
          </a:p>
        </p:txBody>
      </p:sp>
      <p:pic>
        <p:nvPicPr>
          <p:cNvPr id="115719" name="Picture 10"/>
          <p:cNvPicPr>
            <a:picLocks noChangeAspect="1" noChangeArrowheads="1"/>
          </p:cNvPicPr>
          <p:nvPr/>
        </p:nvPicPr>
        <p:blipFill>
          <a:blip r:embed="rId5">
            <a:extLst>
              <a:ext uri="{28A0092B-C50C-407E-A947-70E740481C1C}">
                <a14:useLocalDpi xmlns:a14="http://schemas.microsoft.com/office/drawing/2010/main" val="0"/>
              </a:ext>
            </a:extLst>
          </a:blip>
          <a:srcRect r="66801" b="24658"/>
          <a:stretch>
            <a:fillRect/>
          </a:stretch>
        </p:blipFill>
        <p:spPr bwMode="auto">
          <a:xfrm>
            <a:off x="6197112" y="3792415"/>
            <a:ext cx="2096965" cy="1934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20" name="Text Box 11"/>
          <p:cNvSpPr txBox="1">
            <a:spLocks noChangeArrowheads="1"/>
          </p:cNvSpPr>
          <p:nvPr/>
        </p:nvSpPr>
        <p:spPr bwMode="auto">
          <a:xfrm>
            <a:off x="3242897" y="5725259"/>
            <a:ext cx="2621573" cy="859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IE" sz="1662"/>
              <a:t>Results of Butterworth high pass filtering of order 2 with </a:t>
            </a:r>
            <a:r>
              <a:rPr lang="en-IE" sz="1662" i="1">
                <a:latin typeface="Times New Roman" panose="02020603050405020304" pitchFamily="18" charset="0"/>
              </a:rPr>
              <a:t>D</a:t>
            </a:r>
            <a:r>
              <a:rPr lang="en-IE" sz="1662" i="1" baseline="-25000">
                <a:latin typeface="Times New Roman" panose="02020603050405020304" pitchFamily="18" charset="0"/>
              </a:rPr>
              <a:t>0</a:t>
            </a:r>
            <a:r>
              <a:rPr lang="en-IE" sz="1662"/>
              <a:t> = 15</a:t>
            </a:r>
            <a:endParaRPr lang="en-US" sz="1662"/>
          </a:p>
        </p:txBody>
      </p:sp>
      <p:pic>
        <p:nvPicPr>
          <p:cNvPr id="115721" name="Picture 12"/>
          <p:cNvPicPr>
            <a:picLocks noChangeAspect="1" noChangeArrowheads="1"/>
          </p:cNvPicPr>
          <p:nvPr/>
        </p:nvPicPr>
        <p:blipFill>
          <a:blip r:embed="rId6">
            <a:extLst>
              <a:ext uri="{28A0092B-C50C-407E-A947-70E740481C1C}">
                <a14:useLocalDpi xmlns:a14="http://schemas.microsoft.com/office/drawing/2010/main" val="0"/>
              </a:ext>
            </a:extLst>
          </a:blip>
          <a:srcRect r="66725" b="23050"/>
          <a:stretch>
            <a:fillRect/>
          </a:stretch>
        </p:blipFill>
        <p:spPr bwMode="auto">
          <a:xfrm>
            <a:off x="3502270" y="3792415"/>
            <a:ext cx="2096966"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79665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7762" name="Rectangle 13"/>
          <p:cNvSpPr>
            <a:spLocks noGrp="1" noChangeArrowheads="1"/>
          </p:cNvSpPr>
          <p:nvPr>
            <p:ph type="title"/>
          </p:nvPr>
        </p:nvSpPr>
        <p:spPr/>
        <p:txBody>
          <a:bodyPr/>
          <a:lstStyle/>
          <a:p>
            <a:pPr eaLnBrk="1" hangingPunct="1"/>
            <a:r>
              <a:rPr lang="en-IE">
                <a:ea typeface="ＭＳ Ｐゴシック" panose="020B0600070205080204" pitchFamily="34" charset="-128"/>
              </a:rPr>
              <a:t>Highpass Filter Comparison</a:t>
            </a:r>
            <a:endParaRPr lang="en-GB">
              <a:ea typeface="ＭＳ Ｐゴシック" panose="020B0600070205080204" pitchFamily="34" charset="-128"/>
            </a:endParaRPr>
          </a:p>
        </p:txBody>
      </p:sp>
      <p:pic>
        <p:nvPicPr>
          <p:cNvPr id="117763" name="Picture 4"/>
          <p:cNvPicPr>
            <a:picLocks noChangeAspect="1" noChangeArrowheads="1"/>
          </p:cNvPicPr>
          <p:nvPr/>
        </p:nvPicPr>
        <p:blipFill>
          <a:blip r:embed="rId3">
            <a:extLst>
              <a:ext uri="{28A0092B-C50C-407E-A947-70E740481C1C}">
                <a14:useLocalDpi xmlns:a14="http://schemas.microsoft.com/office/drawing/2010/main" val="0"/>
              </a:ext>
            </a:extLst>
          </a:blip>
          <a:srcRect r="66457" b="24393"/>
          <a:stretch>
            <a:fillRect/>
          </a:stretch>
        </p:blipFill>
        <p:spPr bwMode="auto">
          <a:xfrm>
            <a:off x="788377" y="1585547"/>
            <a:ext cx="5122985" cy="4746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4" name="Text Box 6"/>
          <p:cNvSpPr txBox="1">
            <a:spLocks noChangeArrowheads="1"/>
          </p:cNvSpPr>
          <p:nvPr/>
        </p:nvSpPr>
        <p:spPr bwMode="auto">
          <a:xfrm>
            <a:off x="6047643" y="3436328"/>
            <a:ext cx="2048608" cy="859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IE" sz="1662"/>
              <a:t>Results of ideal high pass filtering with </a:t>
            </a:r>
            <a:r>
              <a:rPr lang="en-IE" sz="1662" i="1">
                <a:latin typeface="Times New Roman" panose="02020603050405020304" pitchFamily="18" charset="0"/>
              </a:rPr>
              <a:t>D</a:t>
            </a:r>
            <a:r>
              <a:rPr lang="en-IE" sz="1662" i="1" baseline="-25000">
                <a:latin typeface="Times New Roman" panose="02020603050405020304" pitchFamily="18" charset="0"/>
              </a:rPr>
              <a:t>0</a:t>
            </a:r>
            <a:r>
              <a:rPr lang="en-IE" sz="1662"/>
              <a:t> = 15</a:t>
            </a:r>
            <a:endParaRPr lang="en-US" sz="1662"/>
          </a:p>
        </p:txBody>
      </p:sp>
    </p:spTree>
    <p:extLst>
      <p:ext uri="{BB962C8B-B14F-4D97-AF65-F5344CB8AC3E}">
        <p14:creationId xmlns:p14="http://schemas.microsoft.com/office/powerpoint/2010/main" val="15562927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9810" name="Rectangle 13"/>
          <p:cNvSpPr>
            <a:spLocks noGrp="1" noChangeArrowheads="1"/>
          </p:cNvSpPr>
          <p:nvPr>
            <p:ph type="title"/>
          </p:nvPr>
        </p:nvSpPr>
        <p:spPr/>
        <p:txBody>
          <a:bodyPr/>
          <a:lstStyle/>
          <a:p>
            <a:pPr eaLnBrk="1" hangingPunct="1"/>
            <a:r>
              <a:rPr lang="en-IE">
                <a:ea typeface="ＭＳ Ｐゴシック" panose="020B0600070205080204" pitchFamily="34" charset="-128"/>
              </a:rPr>
              <a:t>Highpass Filter Comparison</a:t>
            </a:r>
            <a:endParaRPr lang="en-GB">
              <a:ea typeface="ＭＳ Ｐゴシック" panose="020B0600070205080204" pitchFamily="34" charset="-128"/>
            </a:endParaRPr>
          </a:p>
        </p:txBody>
      </p:sp>
      <p:sp>
        <p:nvSpPr>
          <p:cNvPr id="119811" name="Text Box 11"/>
          <p:cNvSpPr txBox="1">
            <a:spLocks noChangeArrowheads="1"/>
          </p:cNvSpPr>
          <p:nvPr/>
        </p:nvSpPr>
        <p:spPr bwMode="auto">
          <a:xfrm>
            <a:off x="6056435" y="3436328"/>
            <a:ext cx="2621573" cy="859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IE" sz="1662"/>
              <a:t>Results of Butterworth high pass filtering of order 2 with </a:t>
            </a:r>
            <a:r>
              <a:rPr lang="en-IE" sz="1662" i="1">
                <a:latin typeface="Times New Roman" panose="02020603050405020304" pitchFamily="18" charset="0"/>
              </a:rPr>
              <a:t>D</a:t>
            </a:r>
            <a:r>
              <a:rPr lang="en-IE" sz="1662" i="1" baseline="-25000">
                <a:latin typeface="Times New Roman" panose="02020603050405020304" pitchFamily="18" charset="0"/>
              </a:rPr>
              <a:t>0</a:t>
            </a:r>
            <a:r>
              <a:rPr lang="en-IE" sz="1662"/>
              <a:t> = 15</a:t>
            </a:r>
            <a:endParaRPr lang="en-US" sz="1662"/>
          </a:p>
        </p:txBody>
      </p:sp>
      <p:pic>
        <p:nvPicPr>
          <p:cNvPr id="119812" name="Picture 12"/>
          <p:cNvPicPr>
            <a:picLocks noChangeAspect="1" noChangeArrowheads="1"/>
          </p:cNvPicPr>
          <p:nvPr/>
        </p:nvPicPr>
        <p:blipFill>
          <a:blip r:embed="rId3">
            <a:extLst>
              <a:ext uri="{28A0092B-C50C-407E-A947-70E740481C1C}">
                <a14:useLocalDpi xmlns:a14="http://schemas.microsoft.com/office/drawing/2010/main" val="0"/>
              </a:ext>
            </a:extLst>
          </a:blip>
          <a:srcRect r="66725" b="23050"/>
          <a:stretch>
            <a:fillRect/>
          </a:stretch>
        </p:blipFill>
        <p:spPr bwMode="auto">
          <a:xfrm>
            <a:off x="638908" y="1557704"/>
            <a:ext cx="5073162" cy="4793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00276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1858" name="Rectangle 13"/>
          <p:cNvSpPr>
            <a:spLocks noGrp="1" noChangeArrowheads="1"/>
          </p:cNvSpPr>
          <p:nvPr>
            <p:ph type="title"/>
          </p:nvPr>
        </p:nvSpPr>
        <p:spPr/>
        <p:txBody>
          <a:bodyPr/>
          <a:lstStyle/>
          <a:p>
            <a:pPr eaLnBrk="1" hangingPunct="1"/>
            <a:r>
              <a:rPr lang="en-IE">
                <a:ea typeface="ＭＳ Ｐゴシック" panose="020B0600070205080204" pitchFamily="34" charset="-128"/>
              </a:rPr>
              <a:t>Highpass Filter Comparison</a:t>
            </a:r>
            <a:endParaRPr lang="en-GB">
              <a:ea typeface="ＭＳ Ｐゴシック" panose="020B0600070205080204" pitchFamily="34" charset="-128"/>
            </a:endParaRPr>
          </a:p>
        </p:txBody>
      </p:sp>
      <p:sp>
        <p:nvSpPr>
          <p:cNvPr id="121859" name="Text Box 9"/>
          <p:cNvSpPr txBox="1">
            <a:spLocks noChangeArrowheads="1"/>
          </p:cNvSpPr>
          <p:nvPr/>
        </p:nvSpPr>
        <p:spPr bwMode="auto">
          <a:xfrm>
            <a:off x="5971443" y="3436328"/>
            <a:ext cx="2483826" cy="859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IE" sz="1662"/>
              <a:t>Results of Gaussian high pass filtering with </a:t>
            </a:r>
            <a:r>
              <a:rPr lang="en-IE" sz="1662" i="1">
                <a:latin typeface="Times New Roman" panose="02020603050405020304" pitchFamily="18" charset="0"/>
              </a:rPr>
              <a:t>D</a:t>
            </a:r>
            <a:r>
              <a:rPr lang="en-IE" sz="1662" i="1" baseline="-25000">
                <a:latin typeface="Times New Roman" panose="02020603050405020304" pitchFamily="18" charset="0"/>
              </a:rPr>
              <a:t>0</a:t>
            </a:r>
            <a:r>
              <a:rPr lang="en-IE" sz="1662"/>
              <a:t> = 15</a:t>
            </a:r>
            <a:endParaRPr lang="en-US" sz="1662"/>
          </a:p>
        </p:txBody>
      </p:sp>
      <p:pic>
        <p:nvPicPr>
          <p:cNvPr id="121860" name="Picture 10"/>
          <p:cNvPicPr>
            <a:picLocks noChangeAspect="1" noChangeArrowheads="1"/>
          </p:cNvPicPr>
          <p:nvPr/>
        </p:nvPicPr>
        <p:blipFill>
          <a:blip r:embed="rId3">
            <a:extLst>
              <a:ext uri="{28A0092B-C50C-407E-A947-70E740481C1C}">
                <a14:useLocalDpi xmlns:a14="http://schemas.microsoft.com/office/drawing/2010/main" val="0"/>
              </a:ext>
            </a:extLst>
          </a:blip>
          <a:srcRect r="66801" b="24658"/>
          <a:stretch>
            <a:fillRect/>
          </a:stretch>
        </p:blipFill>
        <p:spPr bwMode="auto">
          <a:xfrm>
            <a:off x="703385" y="1625112"/>
            <a:ext cx="5074627" cy="4678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98700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3907" name="Rectangle 2"/>
          <p:cNvSpPr>
            <a:spLocks noGrp="1" noChangeArrowheads="1"/>
          </p:cNvSpPr>
          <p:nvPr>
            <p:ph type="title"/>
          </p:nvPr>
        </p:nvSpPr>
        <p:spPr/>
        <p:txBody>
          <a:bodyPr/>
          <a:lstStyle/>
          <a:p>
            <a:pPr eaLnBrk="1" hangingPunct="1"/>
            <a:r>
              <a:rPr lang="en-IE">
                <a:ea typeface="ＭＳ Ｐゴシック" panose="020B0600070205080204" pitchFamily="34" charset="-128"/>
              </a:rPr>
              <a:t>Highpass Filtering Example</a:t>
            </a:r>
            <a:endParaRPr lang="en-GB">
              <a:ea typeface="ＭＳ Ｐゴシック" panose="020B0600070205080204" pitchFamily="34" charset="-128"/>
            </a:endParaRPr>
          </a:p>
        </p:txBody>
      </p:sp>
      <p:graphicFrame>
        <p:nvGraphicFramePr>
          <p:cNvPr id="123906" name="Object 2"/>
          <p:cNvGraphicFramePr>
            <a:graphicFrameLocks noChangeAspect="1"/>
          </p:cNvGraphicFramePr>
          <p:nvPr/>
        </p:nvGraphicFramePr>
        <p:xfrm>
          <a:off x="726831" y="1463920"/>
          <a:ext cx="7784123" cy="5057042"/>
        </p:xfrm>
        <a:graphic>
          <a:graphicData uri="http://schemas.openxmlformats.org/presentationml/2006/ole">
            <mc:AlternateContent xmlns:mc="http://schemas.openxmlformats.org/markup-compatibility/2006">
              <mc:Choice xmlns:v="urn:schemas-microsoft-com:vml" Requires="v">
                <p:oleObj name="CorelPhotoPaint.Image.11" r:id="rId3" imgW="4236549" imgH="2983619" progId="CorelPhotoPaint.Image.11">
                  <p:embed/>
                </p:oleObj>
              </mc:Choice>
              <mc:Fallback>
                <p:oleObj name="CorelPhotoPaint.Image.11" r:id="rId3" imgW="4236549" imgH="2983619" progId="CorelPhotoPaint.Image.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831" y="1463920"/>
                        <a:ext cx="7784123" cy="5057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3908" name="Text Box 5"/>
          <p:cNvSpPr txBox="1">
            <a:spLocks noChangeArrowheads="1"/>
          </p:cNvSpPr>
          <p:nvPr/>
        </p:nvSpPr>
        <p:spPr bwMode="auto">
          <a:xfrm rot="-5400000">
            <a:off x="-268898" y="2547165"/>
            <a:ext cx="1840523" cy="348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IE" sz="1662"/>
              <a:t>Original image</a:t>
            </a:r>
            <a:endParaRPr lang="en-US" sz="1662"/>
          </a:p>
        </p:txBody>
      </p:sp>
      <p:sp>
        <p:nvSpPr>
          <p:cNvPr id="123909" name="Text Box 6"/>
          <p:cNvSpPr txBox="1">
            <a:spLocks noChangeArrowheads="1"/>
          </p:cNvSpPr>
          <p:nvPr/>
        </p:nvSpPr>
        <p:spPr bwMode="auto">
          <a:xfrm rot="5400000">
            <a:off x="7430233" y="2546432"/>
            <a:ext cx="2419350" cy="348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IE" sz="1662"/>
              <a:t>Highpass filtering result</a:t>
            </a:r>
            <a:endParaRPr lang="en-US" sz="1662"/>
          </a:p>
        </p:txBody>
      </p:sp>
      <p:sp>
        <p:nvSpPr>
          <p:cNvPr id="123910" name="Text Box 7"/>
          <p:cNvSpPr txBox="1">
            <a:spLocks noChangeArrowheads="1"/>
          </p:cNvSpPr>
          <p:nvPr/>
        </p:nvSpPr>
        <p:spPr bwMode="auto">
          <a:xfrm rot="-5400000">
            <a:off x="-408109" y="4895779"/>
            <a:ext cx="1840523" cy="603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IE" sz="1662"/>
              <a:t>High frequency emphasis result</a:t>
            </a:r>
            <a:endParaRPr lang="en-US" sz="1662"/>
          </a:p>
        </p:txBody>
      </p:sp>
      <p:sp>
        <p:nvSpPr>
          <p:cNvPr id="123911" name="Text Box 8"/>
          <p:cNvSpPr txBox="1">
            <a:spLocks noChangeArrowheads="1"/>
          </p:cNvSpPr>
          <p:nvPr/>
        </p:nvSpPr>
        <p:spPr bwMode="auto">
          <a:xfrm rot="5400000">
            <a:off x="7567247" y="4931681"/>
            <a:ext cx="2419350" cy="603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IE" sz="1662"/>
              <a:t>After histogram equalisation</a:t>
            </a:r>
            <a:endParaRPr lang="en-US" sz="1662"/>
          </a:p>
        </p:txBody>
      </p:sp>
    </p:spTree>
    <p:extLst>
      <p:ext uri="{BB962C8B-B14F-4D97-AF65-F5344CB8AC3E}">
        <p14:creationId xmlns:p14="http://schemas.microsoft.com/office/powerpoint/2010/main" val="4229047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IE">
                <a:ea typeface="ＭＳ Ｐゴシック" panose="020B0600070205080204" pitchFamily="34" charset="-128"/>
              </a:rPr>
              <a:t>The Big Idea (cont…)</a:t>
            </a:r>
            <a:endParaRPr lang="en-US">
              <a:ea typeface="ＭＳ Ｐゴシック" panose="020B0600070205080204" pitchFamily="34" charset="-128"/>
            </a:endParaRPr>
          </a:p>
        </p:txBody>
      </p:sp>
      <p:sp>
        <p:nvSpPr>
          <p:cNvPr id="23555" name="Rectangle 3"/>
          <p:cNvSpPr>
            <a:spLocks noGrp="1" noChangeArrowheads="1"/>
          </p:cNvSpPr>
          <p:nvPr>
            <p:ph idx="1"/>
          </p:nvPr>
        </p:nvSpPr>
        <p:spPr>
          <a:xfrm>
            <a:off x="457200" y="4224705"/>
            <a:ext cx="8229600" cy="2369526"/>
          </a:xfrm>
        </p:spPr>
        <p:txBody>
          <a:bodyPr/>
          <a:lstStyle/>
          <a:p>
            <a:pPr marL="0" indent="0" eaLnBrk="1" hangingPunct="1"/>
            <a:r>
              <a:rPr lang="en-IE">
                <a:ea typeface="ＭＳ Ｐゴシック" panose="020B0600070205080204" pitchFamily="34" charset="-128"/>
              </a:rPr>
              <a:t>Notice how we get closer and closer to the original function as we add more and more frequencies</a:t>
            </a:r>
            <a:endParaRPr lang="en-US">
              <a:ea typeface="ＭＳ Ｐゴシック" panose="020B0600070205080204" pitchFamily="34" charset="-128"/>
            </a:endParaRPr>
          </a:p>
        </p:txBody>
      </p:sp>
      <p:pic>
        <p:nvPicPr>
          <p:cNvPr id="23557" name="Picture 8" descr="fourier-ani"/>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07023" y="1666143"/>
            <a:ext cx="8172450" cy="2220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29294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4146" name="Rectangle 5"/>
          <p:cNvSpPr>
            <a:spLocks noGrp="1" noChangeArrowheads="1"/>
          </p:cNvSpPr>
          <p:nvPr>
            <p:ph type="title"/>
          </p:nvPr>
        </p:nvSpPr>
        <p:spPr/>
        <p:txBody>
          <a:bodyPr/>
          <a:lstStyle/>
          <a:p>
            <a:pPr eaLnBrk="1" hangingPunct="1"/>
            <a:r>
              <a:rPr lang="en-IE">
                <a:ea typeface="ＭＳ Ｐゴシック" panose="020B0600070205080204" pitchFamily="34" charset="-128"/>
              </a:rPr>
              <a:t>Laplacian In The Frequency Domain</a:t>
            </a:r>
            <a:endParaRPr lang="en-GB">
              <a:ea typeface="ＭＳ Ｐゴシック" panose="020B0600070205080204" pitchFamily="34" charset="-128"/>
            </a:endParaRPr>
          </a:p>
        </p:txBody>
      </p:sp>
      <p:pic>
        <p:nvPicPr>
          <p:cNvPr id="134147" name="Picture 4"/>
          <p:cNvPicPr>
            <a:picLocks noChangeAspect="1" noChangeArrowheads="1"/>
          </p:cNvPicPr>
          <p:nvPr/>
        </p:nvPicPr>
        <p:blipFill>
          <a:blip r:embed="rId3">
            <a:extLst>
              <a:ext uri="{28A0092B-C50C-407E-A947-70E740481C1C}">
                <a14:useLocalDpi xmlns:a14="http://schemas.microsoft.com/office/drawing/2010/main" val="0"/>
              </a:ext>
            </a:extLst>
          </a:blip>
          <a:srcRect b="17136"/>
          <a:stretch>
            <a:fillRect/>
          </a:stretch>
        </p:blipFill>
        <p:spPr bwMode="auto">
          <a:xfrm>
            <a:off x="1059474" y="1433147"/>
            <a:ext cx="7513026" cy="5026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8" name="Text Box 6"/>
          <p:cNvSpPr txBox="1">
            <a:spLocks noChangeArrowheads="1"/>
          </p:cNvSpPr>
          <p:nvPr/>
        </p:nvSpPr>
        <p:spPr bwMode="auto">
          <a:xfrm rot="-5400000">
            <a:off x="-416902" y="2370921"/>
            <a:ext cx="2370992" cy="603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IE" sz="1662"/>
              <a:t>Laplacian in the frequency domain</a:t>
            </a:r>
            <a:endParaRPr lang="en-US" sz="1662"/>
          </a:p>
        </p:txBody>
      </p:sp>
      <p:sp>
        <p:nvSpPr>
          <p:cNvPr id="134149" name="Text Box 7"/>
          <p:cNvSpPr txBox="1">
            <a:spLocks noChangeArrowheads="1"/>
          </p:cNvSpPr>
          <p:nvPr/>
        </p:nvSpPr>
        <p:spPr bwMode="auto">
          <a:xfrm rot="5400000">
            <a:off x="6848475" y="2224716"/>
            <a:ext cx="2407627" cy="859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IE" sz="1662"/>
              <a:t>2-D image of Laplacian in the frequency domain</a:t>
            </a:r>
            <a:endParaRPr lang="en-US" sz="1662"/>
          </a:p>
        </p:txBody>
      </p:sp>
      <p:sp>
        <p:nvSpPr>
          <p:cNvPr id="134150" name="Text Box 8"/>
          <p:cNvSpPr txBox="1">
            <a:spLocks noChangeArrowheads="1"/>
          </p:cNvSpPr>
          <p:nvPr/>
        </p:nvSpPr>
        <p:spPr bwMode="auto">
          <a:xfrm rot="-5400000">
            <a:off x="-589084" y="4804525"/>
            <a:ext cx="2444262" cy="859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sz="1662"/>
              <a:t>Inverse DFT of Laplacian in the frequency domain</a:t>
            </a:r>
          </a:p>
        </p:txBody>
      </p:sp>
      <p:sp>
        <p:nvSpPr>
          <p:cNvPr id="134151" name="Text Box 9"/>
          <p:cNvSpPr txBox="1">
            <a:spLocks noChangeArrowheads="1"/>
          </p:cNvSpPr>
          <p:nvPr/>
        </p:nvSpPr>
        <p:spPr bwMode="auto">
          <a:xfrm>
            <a:off x="7195039" y="5325208"/>
            <a:ext cx="2000250" cy="111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IE" sz="1662"/>
              <a:t>Zoomed section of the image on the left compared to spatial filter</a:t>
            </a:r>
            <a:endParaRPr lang="en-US" sz="1662"/>
          </a:p>
        </p:txBody>
      </p:sp>
    </p:spTree>
    <p:extLst>
      <p:ext uri="{BB962C8B-B14F-4D97-AF65-F5344CB8AC3E}">
        <p14:creationId xmlns:p14="http://schemas.microsoft.com/office/powerpoint/2010/main" val="39725624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6194" name="Rectangle 9"/>
          <p:cNvSpPr>
            <a:spLocks noGrp="1" noChangeArrowheads="1"/>
          </p:cNvSpPr>
          <p:nvPr>
            <p:ph type="title"/>
          </p:nvPr>
        </p:nvSpPr>
        <p:spPr/>
        <p:txBody>
          <a:bodyPr/>
          <a:lstStyle/>
          <a:p>
            <a:pPr eaLnBrk="1" hangingPunct="1"/>
            <a:r>
              <a:rPr lang="en-IE" sz="3323">
                <a:ea typeface="ＭＳ Ｐゴシック" panose="020B0600070205080204" pitchFamily="34" charset="-128"/>
              </a:rPr>
              <a:t>Frequency Domain Laplacian Example</a:t>
            </a:r>
            <a:endParaRPr lang="en-GB" sz="3323">
              <a:ea typeface="ＭＳ Ｐゴシック" panose="020B0600070205080204" pitchFamily="34" charset="-128"/>
            </a:endParaRPr>
          </a:p>
        </p:txBody>
      </p:sp>
      <p:pic>
        <p:nvPicPr>
          <p:cNvPr id="136195" name="Picture 4"/>
          <p:cNvPicPr>
            <a:picLocks noChangeAspect="1" noChangeArrowheads="1"/>
          </p:cNvPicPr>
          <p:nvPr/>
        </p:nvPicPr>
        <p:blipFill>
          <a:blip r:embed="rId3">
            <a:extLst>
              <a:ext uri="{28A0092B-C50C-407E-A947-70E740481C1C}">
                <a14:useLocalDpi xmlns:a14="http://schemas.microsoft.com/office/drawing/2010/main" val="0"/>
              </a:ext>
            </a:extLst>
          </a:blip>
          <a:srcRect l="20071"/>
          <a:stretch>
            <a:fillRect/>
          </a:stretch>
        </p:blipFill>
        <p:spPr bwMode="auto">
          <a:xfrm>
            <a:off x="2181959" y="1463920"/>
            <a:ext cx="4762500" cy="5059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6" name="Text Box 5"/>
          <p:cNvSpPr txBox="1">
            <a:spLocks noChangeArrowheads="1"/>
          </p:cNvSpPr>
          <p:nvPr/>
        </p:nvSpPr>
        <p:spPr bwMode="auto">
          <a:xfrm>
            <a:off x="778120" y="2365131"/>
            <a:ext cx="1427285" cy="603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r>
              <a:rPr lang="en-IE" sz="1662"/>
              <a:t>Original image</a:t>
            </a:r>
            <a:endParaRPr lang="en-US" sz="1662"/>
          </a:p>
        </p:txBody>
      </p:sp>
      <p:sp>
        <p:nvSpPr>
          <p:cNvPr id="136197" name="Text Box 6"/>
          <p:cNvSpPr txBox="1">
            <a:spLocks noChangeArrowheads="1"/>
          </p:cNvSpPr>
          <p:nvPr/>
        </p:nvSpPr>
        <p:spPr bwMode="auto">
          <a:xfrm>
            <a:off x="6862397" y="2291862"/>
            <a:ext cx="1427285" cy="859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IE" sz="1662"/>
              <a:t>Laplacian filtered image</a:t>
            </a:r>
            <a:endParaRPr lang="en-US" sz="1662"/>
          </a:p>
        </p:txBody>
      </p:sp>
      <p:sp>
        <p:nvSpPr>
          <p:cNvPr id="136198" name="Text Box 7"/>
          <p:cNvSpPr txBox="1">
            <a:spLocks noChangeArrowheads="1"/>
          </p:cNvSpPr>
          <p:nvPr/>
        </p:nvSpPr>
        <p:spPr bwMode="auto">
          <a:xfrm>
            <a:off x="778120" y="4838701"/>
            <a:ext cx="1427285" cy="859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r>
              <a:rPr lang="en-IE" sz="1662"/>
              <a:t>Laplacian image scaled</a:t>
            </a:r>
            <a:endParaRPr lang="en-US" sz="1662"/>
          </a:p>
        </p:txBody>
      </p:sp>
      <p:sp>
        <p:nvSpPr>
          <p:cNvPr id="136199" name="Text Box 8"/>
          <p:cNvSpPr txBox="1">
            <a:spLocks noChangeArrowheads="1"/>
          </p:cNvSpPr>
          <p:nvPr/>
        </p:nvSpPr>
        <p:spPr bwMode="auto">
          <a:xfrm>
            <a:off x="6862397" y="4945674"/>
            <a:ext cx="1427285" cy="603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IE" sz="1662"/>
              <a:t>Enhanced image</a:t>
            </a:r>
            <a:endParaRPr lang="en-US" sz="1662"/>
          </a:p>
        </p:txBody>
      </p:sp>
    </p:spTree>
    <p:extLst>
      <p:ext uri="{BB962C8B-B14F-4D97-AF65-F5344CB8AC3E}">
        <p14:creationId xmlns:p14="http://schemas.microsoft.com/office/powerpoint/2010/main" val="12645596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pPr eaLnBrk="1" hangingPunct="1"/>
            <a:r>
              <a:rPr lang="en-IE">
                <a:ea typeface="ＭＳ Ｐゴシック" panose="020B0600070205080204" pitchFamily="34" charset="-128"/>
              </a:rPr>
              <a:t>Fast Fourier Transform</a:t>
            </a:r>
            <a:endParaRPr lang="en-US">
              <a:ea typeface="ＭＳ Ｐゴシック" panose="020B0600070205080204" pitchFamily="34" charset="-128"/>
            </a:endParaRPr>
          </a:p>
        </p:txBody>
      </p:sp>
      <p:sp>
        <p:nvSpPr>
          <p:cNvPr id="138243" name="Rectangle 3"/>
          <p:cNvSpPr>
            <a:spLocks noGrp="1" noChangeArrowheads="1"/>
          </p:cNvSpPr>
          <p:nvPr>
            <p:ph idx="1"/>
          </p:nvPr>
        </p:nvSpPr>
        <p:spPr/>
        <p:txBody>
          <a:bodyPr/>
          <a:lstStyle/>
          <a:p>
            <a:pPr marL="0" indent="0" eaLnBrk="1" hangingPunct="1"/>
            <a:r>
              <a:rPr lang="en-IE">
                <a:ea typeface="ＭＳ Ｐゴシック" panose="020B0600070205080204" pitchFamily="34" charset="-128"/>
              </a:rPr>
              <a:t>The reason that Fourier based techniques have become so popular is the development of the </a:t>
            </a:r>
            <a:r>
              <a:rPr lang="en-IE" i="1">
                <a:ea typeface="ＭＳ Ｐゴシック" panose="020B0600070205080204" pitchFamily="34" charset="-128"/>
              </a:rPr>
              <a:t>Fast Fourier Transform (FFT) </a:t>
            </a:r>
            <a:r>
              <a:rPr lang="en-IE">
                <a:ea typeface="ＭＳ Ｐゴシック" panose="020B0600070205080204" pitchFamily="34" charset="-128"/>
              </a:rPr>
              <a:t>algorithm</a:t>
            </a:r>
          </a:p>
          <a:p>
            <a:pPr marL="0" indent="0" eaLnBrk="1" hangingPunct="1"/>
            <a:r>
              <a:rPr lang="en-IE">
                <a:ea typeface="ＭＳ Ｐゴシック" panose="020B0600070205080204" pitchFamily="34" charset="-128"/>
              </a:rPr>
              <a:t>Allows the Fourier transform to be carried out in a reasonable amount of time</a:t>
            </a:r>
          </a:p>
          <a:p>
            <a:pPr marL="0" indent="0" eaLnBrk="1" hangingPunct="1"/>
            <a:r>
              <a:rPr lang="en-IE">
                <a:ea typeface="ＭＳ Ｐゴシック" panose="020B0600070205080204" pitchFamily="34" charset="-128"/>
              </a:rPr>
              <a:t>Reduces the amount of time required to perform a Fourier transform by a factor of 100 – 600 times!</a:t>
            </a:r>
            <a:endParaRPr lang="en-US">
              <a:ea typeface="ＭＳ Ｐゴシック" panose="020B0600070205080204" pitchFamily="34" charset="-128"/>
            </a:endParaRPr>
          </a:p>
        </p:txBody>
      </p:sp>
    </p:spTree>
    <p:extLst>
      <p:ext uri="{BB962C8B-B14F-4D97-AF65-F5344CB8AC3E}">
        <p14:creationId xmlns:p14="http://schemas.microsoft.com/office/powerpoint/2010/main" val="20495597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a:lstStyle/>
          <a:p>
            <a:pPr eaLnBrk="1" hangingPunct="1"/>
            <a:r>
              <a:rPr lang="en-IE" sz="3323">
                <a:ea typeface="ＭＳ Ｐゴシック" panose="020B0600070205080204" pitchFamily="34" charset="-128"/>
              </a:rPr>
              <a:t>Frequency Domain Filtering &amp; Spatial Domain Filtering</a:t>
            </a:r>
            <a:endParaRPr lang="en-GB" sz="3323">
              <a:ea typeface="ＭＳ Ｐゴシック" panose="020B0600070205080204" pitchFamily="34" charset="-128"/>
            </a:endParaRPr>
          </a:p>
        </p:txBody>
      </p:sp>
      <p:sp>
        <p:nvSpPr>
          <p:cNvPr id="140291" name="Rectangle 3"/>
          <p:cNvSpPr>
            <a:spLocks noGrp="1" noChangeArrowheads="1"/>
          </p:cNvSpPr>
          <p:nvPr>
            <p:ph idx="1"/>
          </p:nvPr>
        </p:nvSpPr>
        <p:spPr/>
        <p:txBody>
          <a:bodyPr/>
          <a:lstStyle/>
          <a:p>
            <a:pPr marL="0" indent="0" eaLnBrk="1" hangingPunct="1"/>
            <a:r>
              <a:rPr lang="en-GB">
                <a:ea typeface="ＭＳ Ｐゴシック" panose="020B0600070205080204" pitchFamily="34" charset="-128"/>
              </a:rPr>
              <a:t>Similar jobs can be done in the spatial and frequency domains</a:t>
            </a:r>
          </a:p>
          <a:p>
            <a:pPr marL="0" indent="0" eaLnBrk="1" hangingPunct="1"/>
            <a:r>
              <a:rPr lang="en-GB">
                <a:ea typeface="ＭＳ Ｐゴシック" panose="020B0600070205080204" pitchFamily="34" charset="-128"/>
              </a:rPr>
              <a:t>Filtering in the spatial domain can be easier to understand</a:t>
            </a:r>
          </a:p>
          <a:p>
            <a:pPr marL="0" indent="0" eaLnBrk="1" hangingPunct="1"/>
            <a:r>
              <a:rPr lang="en-GB">
                <a:ea typeface="ＭＳ Ｐゴシック" panose="020B0600070205080204" pitchFamily="34" charset="-128"/>
              </a:rPr>
              <a:t>Filtering in the frequency  domain can be much faster – especially for large images</a:t>
            </a:r>
          </a:p>
        </p:txBody>
      </p:sp>
    </p:spTree>
    <p:extLst>
      <p:ext uri="{BB962C8B-B14F-4D97-AF65-F5344CB8AC3E}">
        <p14:creationId xmlns:p14="http://schemas.microsoft.com/office/powerpoint/2010/main" val="6753491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IE">
                <a:ea typeface="ＭＳ Ｐゴシック" panose="020B0600070205080204" pitchFamily="34" charset="-128"/>
              </a:rPr>
              <a:t>Summary</a:t>
            </a:r>
            <a:endParaRPr lang="en-US">
              <a:ea typeface="ＭＳ Ｐゴシック" panose="020B0600070205080204" pitchFamily="34" charset="-128"/>
            </a:endParaRPr>
          </a:p>
        </p:txBody>
      </p:sp>
      <p:sp>
        <p:nvSpPr>
          <p:cNvPr id="142339" name="Rectangle 3"/>
          <p:cNvSpPr>
            <a:spLocks noGrp="1" noChangeArrowheads="1"/>
          </p:cNvSpPr>
          <p:nvPr>
            <p:ph idx="1"/>
          </p:nvPr>
        </p:nvSpPr>
        <p:spPr/>
        <p:txBody>
          <a:bodyPr/>
          <a:lstStyle/>
          <a:p>
            <a:pPr marL="0" indent="0" eaLnBrk="1" hangingPunct="1"/>
            <a:r>
              <a:rPr lang="en-IE">
                <a:ea typeface="ＭＳ Ｐゴシック" panose="020B0600070205080204" pitchFamily="34" charset="-128"/>
              </a:rPr>
              <a:t>In this lecture we examined image enhancement in the frequency domain</a:t>
            </a:r>
          </a:p>
          <a:p>
            <a:pPr lvl="1" eaLnBrk="1" hangingPunct="1"/>
            <a:r>
              <a:rPr lang="en-IE">
                <a:ea typeface="ＭＳ Ｐゴシック" panose="020B0600070205080204" pitchFamily="34" charset="-128"/>
              </a:rPr>
              <a:t>The Fourier series &amp; the Fourier transform</a:t>
            </a:r>
          </a:p>
          <a:p>
            <a:pPr lvl="1" eaLnBrk="1" hangingPunct="1"/>
            <a:r>
              <a:rPr lang="en-IE">
                <a:ea typeface="ＭＳ Ｐゴシック" panose="020B0600070205080204" pitchFamily="34" charset="-128"/>
              </a:rPr>
              <a:t>Image Processing in the frequency domain</a:t>
            </a:r>
          </a:p>
          <a:p>
            <a:pPr lvl="2" eaLnBrk="1" hangingPunct="1"/>
            <a:r>
              <a:rPr lang="en-IE">
                <a:ea typeface="ＭＳ Ｐゴシック" panose="020B0600070205080204" pitchFamily="34" charset="-128"/>
              </a:rPr>
              <a:t>Image smoothing</a:t>
            </a:r>
          </a:p>
          <a:p>
            <a:pPr lvl="2" eaLnBrk="1" hangingPunct="1"/>
            <a:r>
              <a:rPr lang="en-IE">
                <a:ea typeface="ＭＳ Ｐゴシック" panose="020B0600070205080204" pitchFamily="34" charset="-128"/>
              </a:rPr>
              <a:t>Image sharpening</a:t>
            </a:r>
          </a:p>
          <a:p>
            <a:pPr lvl="1" eaLnBrk="1" hangingPunct="1"/>
            <a:r>
              <a:rPr lang="en-IE">
                <a:ea typeface="ＭＳ Ｐゴシック" panose="020B0600070205080204" pitchFamily="34" charset="-128"/>
              </a:rPr>
              <a:t>Fast Fourier Transform</a:t>
            </a:r>
            <a:endParaRPr lang="en-US">
              <a:ea typeface="ＭＳ Ｐゴシック" panose="020B0600070205080204" pitchFamily="34" charset="-128"/>
            </a:endParaRPr>
          </a:p>
          <a:p>
            <a:pPr marL="0" indent="0" eaLnBrk="1" hangingPunct="1"/>
            <a:r>
              <a:rPr lang="en-IE">
                <a:ea typeface="ＭＳ Ｐゴシック" panose="020B0600070205080204" pitchFamily="34" charset="-128"/>
              </a:rPr>
              <a:t>Next time we will begin to examine image restoration using the spatial and frequency based techniques we have been looking at</a:t>
            </a:r>
            <a:endParaRPr lang="en-US">
              <a:ea typeface="ＭＳ Ｐゴシック" panose="020B0600070205080204" pitchFamily="34" charset="-128"/>
            </a:endParaRPr>
          </a:p>
        </p:txBody>
      </p:sp>
    </p:spTree>
    <p:extLst>
      <p:ext uri="{BB962C8B-B14F-4D97-AF65-F5344CB8AC3E}">
        <p14:creationId xmlns:p14="http://schemas.microsoft.com/office/powerpoint/2010/main" val="2686119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4386" name="Rectangle 5"/>
          <p:cNvSpPr>
            <a:spLocks noGrp="1" noChangeArrowheads="1"/>
          </p:cNvSpPr>
          <p:nvPr>
            <p:ph type="title"/>
          </p:nvPr>
        </p:nvSpPr>
        <p:spPr/>
        <p:txBody>
          <a:bodyPr/>
          <a:lstStyle/>
          <a:p>
            <a:pPr eaLnBrk="1" hangingPunct="1"/>
            <a:r>
              <a:rPr lang="en-IE" sz="3323">
                <a:ea typeface="ＭＳ Ｐゴシック" panose="020B0600070205080204" pitchFamily="34" charset="-128"/>
              </a:rPr>
              <a:t>Imteresting Application Of Frequency Domain Filtering</a:t>
            </a:r>
            <a:endParaRPr lang="en-GB" sz="3323">
              <a:ea typeface="ＭＳ Ｐゴシック" panose="020B0600070205080204" pitchFamily="34" charset="-128"/>
            </a:endParaRPr>
          </a:p>
        </p:txBody>
      </p:sp>
      <p:pic>
        <p:nvPicPr>
          <p:cNvPr id="144387" name="Picture 4"/>
          <p:cNvPicPr>
            <a:picLocks noChangeAspect="1" noChangeArrowheads="1"/>
          </p:cNvPicPr>
          <p:nvPr/>
        </p:nvPicPr>
        <p:blipFill>
          <a:blip r:embed="rId3">
            <a:extLst>
              <a:ext uri="{28A0092B-C50C-407E-A947-70E740481C1C}">
                <a14:useLocalDpi xmlns:a14="http://schemas.microsoft.com/office/drawing/2010/main" val="0"/>
              </a:ext>
            </a:extLst>
          </a:blip>
          <a:srcRect r="63518" b="69366"/>
          <a:stretch>
            <a:fillRect/>
          </a:stretch>
        </p:blipFill>
        <p:spPr bwMode="auto">
          <a:xfrm>
            <a:off x="238858" y="1518139"/>
            <a:ext cx="5543550" cy="4974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Picture 4"/>
          <p:cNvPicPr>
            <a:picLocks noChangeAspect="1" noChangeArrowheads="1"/>
          </p:cNvPicPr>
          <p:nvPr/>
        </p:nvPicPr>
        <p:blipFill>
          <a:blip r:embed="rId3">
            <a:extLst>
              <a:ext uri="{28A0092B-C50C-407E-A947-70E740481C1C}">
                <a14:useLocalDpi xmlns:a14="http://schemas.microsoft.com/office/drawing/2010/main" val="0"/>
              </a:ext>
            </a:extLst>
          </a:blip>
          <a:srcRect l="54527" t="8649" r="34731" b="82697"/>
          <a:stretch>
            <a:fillRect/>
          </a:stretch>
        </p:blipFill>
        <p:spPr bwMode="auto">
          <a:xfrm>
            <a:off x="7165731" y="3244362"/>
            <a:ext cx="1427285" cy="1227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40283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6434" name="Rectangle 5"/>
          <p:cNvSpPr>
            <a:spLocks noGrp="1" noChangeArrowheads="1"/>
          </p:cNvSpPr>
          <p:nvPr>
            <p:ph type="title"/>
          </p:nvPr>
        </p:nvSpPr>
        <p:spPr/>
        <p:txBody>
          <a:bodyPr/>
          <a:lstStyle/>
          <a:p>
            <a:pPr eaLnBrk="1" hangingPunct="1"/>
            <a:r>
              <a:rPr lang="en-IE" sz="3323">
                <a:ea typeface="ＭＳ Ｐゴシック" panose="020B0600070205080204" pitchFamily="34" charset="-128"/>
              </a:rPr>
              <a:t>Imteresting Application Of Frequency Domain Filtering</a:t>
            </a:r>
            <a:endParaRPr lang="en-GB" sz="3323">
              <a:ea typeface="ＭＳ Ｐゴシック" panose="020B0600070205080204" pitchFamily="34" charset="-128"/>
            </a:endParaRPr>
          </a:p>
        </p:txBody>
      </p:sp>
      <p:pic>
        <p:nvPicPr>
          <p:cNvPr id="146435" name="Picture 7"/>
          <p:cNvPicPr>
            <a:picLocks noChangeAspect="1" noChangeArrowheads="1"/>
          </p:cNvPicPr>
          <p:nvPr/>
        </p:nvPicPr>
        <p:blipFill>
          <a:blip r:embed="rId3">
            <a:extLst>
              <a:ext uri="{28A0092B-C50C-407E-A947-70E740481C1C}">
                <a14:useLocalDpi xmlns:a14="http://schemas.microsoft.com/office/drawing/2010/main" val="0"/>
              </a:ext>
            </a:extLst>
          </a:blip>
          <a:srcRect t="64702" r="60011"/>
          <a:stretch>
            <a:fillRect/>
          </a:stretch>
        </p:blipFill>
        <p:spPr bwMode="auto">
          <a:xfrm>
            <a:off x="1959220" y="1475643"/>
            <a:ext cx="5424854" cy="511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1318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pPr eaLnBrk="1" hangingPunct="1"/>
            <a:r>
              <a:rPr lang="en-IE">
                <a:ea typeface="ＭＳ Ｐゴシック" panose="020B0600070205080204" pitchFamily="34" charset="-128"/>
              </a:rPr>
              <a:t>Questions?</a:t>
            </a:r>
            <a:endParaRPr lang="en-GB">
              <a:ea typeface="ＭＳ Ｐゴシック" panose="020B0600070205080204" pitchFamily="34" charset="-128"/>
            </a:endParaRPr>
          </a:p>
        </p:txBody>
      </p:sp>
      <p:sp>
        <p:nvSpPr>
          <p:cNvPr id="148483" name="Rectangle 3"/>
          <p:cNvSpPr>
            <a:spLocks noGrp="1" noChangeArrowheads="1"/>
          </p:cNvSpPr>
          <p:nvPr>
            <p:ph idx="1"/>
          </p:nvPr>
        </p:nvSpPr>
        <p:spPr/>
        <p:txBody>
          <a:bodyPr/>
          <a:lstStyle/>
          <a:p>
            <a:pPr marL="0" indent="0" algn="ctr" eaLnBrk="1" hangingPunct="1"/>
            <a:r>
              <a:rPr lang="en-IE" sz="32308">
                <a:latin typeface="Chiller" panose="04020404031007020602" pitchFamily="82" charset="0"/>
                <a:ea typeface="ＭＳ Ｐゴシック" panose="020B0600070205080204" pitchFamily="34" charset="-128"/>
              </a:rPr>
              <a:t>?</a:t>
            </a:r>
            <a:endParaRPr lang="en-GB" sz="32308">
              <a:latin typeface="Chiller" panose="04020404031007020602" pitchFamily="82" charset="0"/>
              <a:ea typeface="ＭＳ Ｐゴシック" panose="020B0600070205080204" pitchFamily="34" charset="-128"/>
            </a:endParaRPr>
          </a:p>
        </p:txBody>
      </p:sp>
    </p:spTree>
    <p:extLst>
      <p:ext uri="{BB962C8B-B14F-4D97-AF65-F5344CB8AC3E}">
        <p14:creationId xmlns:p14="http://schemas.microsoft.com/office/powerpoint/2010/main" val="3469471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sz="3200"/>
              <a:t>DFT application #1: fast convolution</a:t>
            </a:r>
          </a:p>
        </p:txBody>
      </p:sp>
      <p:grpSp>
        <p:nvGrpSpPr>
          <p:cNvPr id="2" name="Group 1"/>
          <p:cNvGrpSpPr/>
          <p:nvPr/>
        </p:nvGrpSpPr>
        <p:grpSpPr>
          <a:xfrm>
            <a:off x="443752" y="1411941"/>
            <a:ext cx="7830671" cy="4800600"/>
            <a:chOff x="838200" y="1371600"/>
            <a:chExt cx="7315200" cy="3810000"/>
          </a:xfrm>
        </p:grpSpPr>
        <p:sp>
          <p:nvSpPr>
            <p:cNvPr id="73732" name="Rectangle 4" descr="filter"/>
            <p:cNvSpPr>
              <a:spLocks noChangeArrowheads="1"/>
            </p:cNvSpPr>
            <p:nvPr/>
          </p:nvSpPr>
          <p:spPr bwMode="auto">
            <a:xfrm>
              <a:off x="838200" y="1371600"/>
              <a:ext cx="7315200" cy="3505200"/>
            </a:xfrm>
            <a:prstGeom prst="rect">
              <a:avLst/>
            </a:prstGeom>
            <a:blipFill dpi="0" rotWithShape="1">
              <a:blip r:embed="rId3"/>
              <a:srcRect/>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733" name="Rectangle 5"/>
            <p:cNvSpPr>
              <a:spLocks noChangeArrowheads="1"/>
            </p:cNvSpPr>
            <p:nvPr/>
          </p:nvSpPr>
          <p:spPr bwMode="auto">
            <a:xfrm>
              <a:off x="2057400" y="2971800"/>
              <a:ext cx="1676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0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16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5pPr>
              <a:lvl6pPr marL="2514600" indent="-228600" fontAlgn="base">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6pPr>
              <a:lvl7pPr marL="2971800" indent="-228600" fontAlgn="base">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7pPr>
              <a:lvl8pPr marL="3429000" indent="-228600" fontAlgn="base">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8pPr>
              <a:lvl9pPr marL="3886200" indent="-228600" fontAlgn="base">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9pPr>
            </a:lstStyle>
            <a:p>
              <a:pPr algn="ctr" eaLnBrk="1" hangingPunct="1">
                <a:buFont typeface="WingDings" panose="05000000000000000000" pitchFamily="2" charset="2"/>
                <a:buNone/>
              </a:pPr>
              <a:r>
                <a:rPr lang="en-US" sz="2000" dirty="0">
                  <a:solidFill>
                    <a:schemeClr val="folHlink"/>
                  </a:solidFill>
                </a:rPr>
                <a:t>O(N</a:t>
              </a:r>
              <a:r>
                <a:rPr lang="en-US" sz="2000" baseline="30000" dirty="0">
                  <a:solidFill>
                    <a:schemeClr val="folHlink"/>
                  </a:solidFill>
                </a:rPr>
                <a:t>2</a:t>
              </a:r>
              <a:r>
                <a:rPr lang="en-US" sz="2000" dirty="0">
                  <a:solidFill>
                    <a:schemeClr val="folHlink"/>
                  </a:solidFill>
                  <a:latin typeface="cmsy10" pitchFamily="34" charset="0"/>
                </a:rPr>
                <a:t>/</a:t>
              </a:r>
              <a:r>
                <a:rPr lang="en-US" sz="2000" dirty="0">
                  <a:solidFill>
                    <a:schemeClr val="folHlink"/>
                  </a:solidFill>
                </a:rPr>
                <a:t>log</a:t>
              </a:r>
              <a:r>
                <a:rPr lang="en-US" sz="2000" baseline="-25000" dirty="0">
                  <a:solidFill>
                    <a:schemeClr val="folHlink"/>
                  </a:solidFill>
                </a:rPr>
                <a:t>2</a:t>
              </a:r>
              <a:r>
                <a:rPr lang="en-US" sz="2000" dirty="0">
                  <a:solidFill>
                    <a:schemeClr val="folHlink"/>
                  </a:solidFill>
                </a:rPr>
                <a:t>N)</a:t>
              </a:r>
            </a:p>
          </p:txBody>
        </p:sp>
        <p:sp>
          <p:nvSpPr>
            <p:cNvPr id="73734" name="Rectangle 6"/>
            <p:cNvSpPr>
              <a:spLocks noChangeArrowheads="1"/>
            </p:cNvSpPr>
            <p:nvPr/>
          </p:nvSpPr>
          <p:spPr bwMode="auto">
            <a:xfrm>
              <a:off x="5182430" y="3048000"/>
              <a:ext cx="1676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0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16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5pPr>
              <a:lvl6pPr marL="2514600" indent="-228600" fontAlgn="base">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6pPr>
              <a:lvl7pPr marL="2971800" indent="-228600" fontAlgn="base">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7pPr>
              <a:lvl8pPr marL="3429000" indent="-228600" fontAlgn="base">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8pPr>
              <a:lvl9pPr marL="3886200" indent="-228600" fontAlgn="base">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9pPr>
            </a:lstStyle>
            <a:p>
              <a:pPr algn="ctr" eaLnBrk="1" hangingPunct="1">
                <a:buFont typeface="WingDings" panose="05000000000000000000" pitchFamily="2" charset="2"/>
                <a:buNone/>
              </a:pPr>
              <a:r>
                <a:rPr lang="en-US" sz="2000" dirty="0">
                  <a:solidFill>
                    <a:schemeClr val="folHlink"/>
                  </a:solidFill>
                </a:rPr>
                <a:t>O(N</a:t>
              </a:r>
              <a:r>
                <a:rPr lang="en-US" sz="2000" baseline="30000" dirty="0">
                  <a:solidFill>
                    <a:schemeClr val="folHlink"/>
                  </a:solidFill>
                </a:rPr>
                <a:t>2</a:t>
              </a:r>
              <a:r>
                <a:rPr lang="en-US" sz="2000" dirty="0">
                  <a:solidFill>
                    <a:schemeClr val="folHlink"/>
                  </a:solidFill>
                  <a:latin typeface="cmsy10" pitchFamily="34" charset="0"/>
                </a:rPr>
                <a:t>/</a:t>
              </a:r>
              <a:r>
                <a:rPr lang="en-US" sz="2000" dirty="0">
                  <a:solidFill>
                    <a:schemeClr val="folHlink"/>
                  </a:solidFill>
                </a:rPr>
                <a:t>log</a:t>
              </a:r>
              <a:r>
                <a:rPr lang="en-US" sz="2000" baseline="-25000" dirty="0">
                  <a:solidFill>
                    <a:schemeClr val="folHlink"/>
                  </a:solidFill>
                </a:rPr>
                <a:t>2</a:t>
              </a:r>
              <a:r>
                <a:rPr lang="en-US" sz="2000" dirty="0">
                  <a:solidFill>
                    <a:schemeClr val="folHlink"/>
                  </a:solidFill>
                </a:rPr>
                <a:t>N)</a:t>
              </a:r>
            </a:p>
          </p:txBody>
        </p:sp>
        <p:sp>
          <p:nvSpPr>
            <p:cNvPr id="73735" name="Rectangle 7"/>
            <p:cNvSpPr>
              <a:spLocks noChangeArrowheads="1"/>
            </p:cNvSpPr>
            <p:nvPr/>
          </p:nvSpPr>
          <p:spPr bwMode="auto">
            <a:xfrm>
              <a:off x="4038600" y="2971800"/>
              <a:ext cx="914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0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16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5pPr>
              <a:lvl6pPr marL="2514600" indent="-228600" fontAlgn="base">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6pPr>
              <a:lvl7pPr marL="2971800" indent="-228600" fontAlgn="base">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7pPr>
              <a:lvl8pPr marL="3429000" indent="-228600" fontAlgn="base">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8pPr>
              <a:lvl9pPr marL="3886200" indent="-228600" fontAlgn="base">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9pPr>
            </a:lstStyle>
            <a:p>
              <a:pPr eaLnBrk="1" hangingPunct="1">
                <a:buFont typeface="WingDings" panose="05000000000000000000" pitchFamily="2" charset="2"/>
                <a:buNone/>
              </a:pPr>
              <a:r>
                <a:rPr lang="en-US" sz="2000">
                  <a:solidFill>
                    <a:schemeClr val="folHlink"/>
                  </a:solidFill>
                </a:rPr>
                <a:t>O(N</a:t>
              </a:r>
              <a:r>
                <a:rPr lang="en-US" sz="2000" baseline="30000">
                  <a:solidFill>
                    <a:schemeClr val="folHlink"/>
                  </a:solidFill>
                </a:rPr>
                <a:t>2</a:t>
              </a:r>
              <a:r>
                <a:rPr lang="en-US" sz="2000">
                  <a:solidFill>
                    <a:schemeClr val="folHlink"/>
                  </a:solidFill>
                </a:rPr>
                <a:t>)</a:t>
              </a:r>
            </a:p>
          </p:txBody>
        </p:sp>
        <p:sp>
          <p:nvSpPr>
            <p:cNvPr id="73736" name="Text Box 8"/>
            <p:cNvSpPr txBox="1">
              <a:spLocks noChangeArrowheads="1"/>
            </p:cNvSpPr>
            <p:nvPr/>
          </p:nvSpPr>
          <p:spPr bwMode="auto">
            <a:xfrm>
              <a:off x="3657600" y="3810000"/>
              <a:ext cx="1905000" cy="7889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t>Spatial filtering</a:t>
              </a:r>
            </a:p>
            <a:p>
              <a:pPr algn="ctr">
                <a:spcBef>
                  <a:spcPct val="50000"/>
                </a:spcBef>
              </a:pPr>
              <a:endParaRPr lang="en-US"/>
            </a:p>
          </p:txBody>
        </p:sp>
        <p:sp>
          <p:nvSpPr>
            <p:cNvPr id="73737" name="Rectangle 9"/>
            <p:cNvSpPr>
              <a:spLocks noChangeArrowheads="1"/>
            </p:cNvSpPr>
            <p:nvPr/>
          </p:nvSpPr>
          <p:spPr bwMode="auto">
            <a:xfrm>
              <a:off x="4191000" y="4648200"/>
              <a:ext cx="914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0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16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5pPr>
              <a:lvl6pPr marL="2514600" indent="-228600" fontAlgn="base">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6pPr>
              <a:lvl7pPr marL="2971800" indent="-228600" fontAlgn="base">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7pPr>
              <a:lvl8pPr marL="3429000" indent="-228600" fontAlgn="base">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8pPr>
              <a:lvl9pPr marL="3886200" indent="-228600" fontAlgn="base">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9pPr>
            </a:lstStyle>
            <a:p>
              <a:pPr eaLnBrk="1" hangingPunct="1">
                <a:buFont typeface="WingDings" panose="05000000000000000000" pitchFamily="2" charset="2"/>
                <a:buNone/>
              </a:pPr>
              <a:r>
                <a:rPr lang="en-US" sz="2000">
                  <a:solidFill>
                    <a:schemeClr val="folHlink"/>
                  </a:solidFill>
                </a:rPr>
                <a:t>O(N</a:t>
              </a:r>
              <a:r>
                <a:rPr lang="en-US" sz="2000" baseline="30000">
                  <a:solidFill>
                    <a:schemeClr val="folHlink"/>
                  </a:solidFill>
                </a:rPr>
                <a:t>4</a:t>
              </a:r>
              <a:r>
                <a:rPr lang="en-US" sz="2000">
                  <a:solidFill>
                    <a:schemeClr val="folHlink"/>
                  </a:solidFill>
                </a:rPr>
                <a:t>)</a:t>
              </a:r>
            </a:p>
          </p:txBody>
        </p:sp>
        <p:sp>
          <p:nvSpPr>
            <p:cNvPr id="73738" name="AutoShape 10"/>
            <p:cNvSpPr>
              <a:spLocks noChangeArrowheads="1"/>
            </p:cNvSpPr>
            <p:nvPr/>
          </p:nvSpPr>
          <p:spPr bwMode="auto">
            <a:xfrm rot="1241727">
              <a:off x="2120900" y="3724275"/>
              <a:ext cx="1219200" cy="304800"/>
            </a:xfrm>
            <a:prstGeom prst="rightArrow">
              <a:avLst>
                <a:gd name="adj1" fmla="val 50000"/>
                <a:gd name="adj2" fmla="val 10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739" name="AutoShape 11"/>
            <p:cNvSpPr>
              <a:spLocks noChangeArrowheads="1"/>
            </p:cNvSpPr>
            <p:nvPr/>
          </p:nvSpPr>
          <p:spPr bwMode="auto">
            <a:xfrm rot="-1942841">
              <a:off x="5732463" y="3717925"/>
              <a:ext cx="1066800" cy="304800"/>
            </a:xfrm>
            <a:prstGeom prst="rightArrow">
              <a:avLst>
                <a:gd name="adj1" fmla="val 50000"/>
                <a:gd name="adj2" fmla="val 875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740" name="Rectangle 12"/>
            <p:cNvSpPr>
              <a:spLocks noChangeArrowheads="1"/>
            </p:cNvSpPr>
            <p:nvPr/>
          </p:nvSpPr>
          <p:spPr bwMode="auto">
            <a:xfrm>
              <a:off x="3962400" y="4191000"/>
              <a:ext cx="13716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0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16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5pPr>
              <a:lvl6pPr marL="2514600" indent="-228600" fontAlgn="base">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6pPr>
              <a:lvl7pPr marL="2971800" indent="-228600" fontAlgn="base">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7pPr>
              <a:lvl8pPr marL="3429000" indent="-228600" fontAlgn="base">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8pPr>
              <a:lvl9pPr marL="3886200" indent="-228600" fontAlgn="base">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9pPr>
            </a:lstStyle>
            <a:p>
              <a:pPr eaLnBrk="1" hangingPunct="1">
                <a:buFont typeface="WingDings" panose="05000000000000000000" pitchFamily="2" charset="2"/>
                <a:buNone/>
              </a:pPr>
              <a:r>
                <a:rPr lang="en-US" sz="1600"/>
                <a:t>f(x.y)*h(x.y)</a:t>
              </a:r>
            </a:p>
          </p:txBody>
        </p:sp>
      </p:grpSp>
    </p:spTree>
    <p:extLst>
      <p:ext uri="{BB962C8B-B14F-4D97-AF65-F5344CB8AC3E}">
        <p14:creationId xmlns:p14="http://schemas.microsoft.com/office/powerpoint/2010/main" val="1522392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ea typeface="ＭＳ Ｐゴシック" panose="020B0600070205080204" pitchFamily="34" charset="-128"/>
              </a:rPr>
              <a:t>The Big Idea (</a:t>
            </a:r>
            <a:r>
              <a:rPr lang="en-IE" dirty="0" err="1">
                <a:ea typeface="ＭＳ Ｐゴシック" panose="020B0600070205080204" pitchFamily="34" charset="-128"/>
              </a:rPr>
              <a:t>cont</a:t>
            </a:r>
            <a:r>
              <a:rPr lang="en-IE" dirty="0">
                <a:ea typeface="ＭＳ Ｐゴシック" panose="020B0600070205080204" pitchFamily="34" charset="-128"/>
              </a:rPr>
              <a:t>…)</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2283" y="1379445"/>
            <a:ext cx="6242796" cy="4994237"/>
          </a:xfrm>
        </p:spPr>
      </p:pic>
    </p:spTree>
    <p:extLst>
      <p:ext uri="{BB962C8B-B14F-4D97-AF65-F5344CB8AC3E}">
        <p14:creationId xmlns:p14="http://schemas.microsoft.com/office/powerpoint/2010/main" val="1893038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Frequency Transformations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438836" y="1315536"/>
            <a:ext cx="6426852" cy="5448369"/>
          </a:xfrm>
          <a:prstGeom prst="rect">
            <a:avLst/>
          </a:prstGeom>
        </p:spPr>
      </p:pic>
    </p:spTree>
    <p:extLst>
      <p:ext uri="{BB962C8B-B14F-4D97-AF65-F5344CB8AC3E}">
        <p14:creationId xmlns:p14="http://schemas.microsoft.com/office/powerpoint/2010/main" val="1149682068"/>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GreyTop</Template>
  <TotalTime>5587</TotalTime>
  <Words>2372</Words>
  <Application>Microsoft Office PowerPoint</Application>
  <PresentationFormat>On-screen Show (4:3)</PresentationFormat>
  <Paragraphs>380</Paragraphs>
  <Slides>78</Slides>
  <Notes>66</Notes>
  <HiddenSlides>33</HiddenSlides>
  <MMClips>0</MMClips>
  <ScaleCrop>false</ScaleCrop>
  <HeadingPairs>
    <vt:vector size="4" baseType="variant">
      <vt:variant>
        <vt:lpstr>Theme</vt:lpstr>
      </vt:variant>
      <vt:variant>
        <vt:i4>1</vt:i4>
      </vt:variant>
      <vt:variant>
        <vt:lpstr>Slide Titles</vt:lpstr>
      </vt:variant>
      <vt:variant>
        <vt:i4>78</vt:i4>
      </vt:variant>
    </vt:vector>
  </HeadingPairs>
  <TitlesOfParts>
    <vt:vector size="79" baseType="lpstr">
      <vt:lpstr>Wisp</vt:lpstr>
      <vt:lpstr>Digital Image Processing </vt:lpstr>
      <vt:lpstr>Contents</vt:lpstr>
      <vt:lpstr>Jean Baptiste Joseph Fourier</vt:lpstr>
      <vt:lpstr>Images have frequencies…really?</vt:lpstr>
      <vt:lpstr>Images have frequencies…really?</vt:lpstr>
      <vt:lpstr>The Big Idea</vt:lpstr>
      <vt:lpstr>The Big Idea (cont…)</vt:lpstr>
      <vt:lpstr>The Big Idea (cont…)</vt:lpstr>
      <vt:lpstr>Frequency Transformations</vt:lpstr>
      <vt:lpstr>Frequency Transformations</vt:lpstr>
      <vt:lpstr>Example Basis Images</vt:lpstr>
      <vt:lpstr>1D Fourier Example</vt:lpstr>
      <vt:lpstr>1D Fourier Example...</vt:lpstr>
      <vt:lpstr>1D Fourier Example</vt:lpstr>
      <vt:lpstr>1D Transformation</vt:lpstr>
      <vt:lpstr>DFT Example</vt:lpstr>
      <vt:lpstr>The Discrete Fourier Transform (DFT)</vt:lpstr>
      <vt:lpstr>Example</vt:lpstr>
      <vt:lpstr>Example...</vt:lpstr>
      <vt:lpstr>Example...</vt:lpstr>
      <vt:lpstr>2D DFT</vt:lpstr>
      <vt:lpstr>2D DFT</vt:lpstr>
      <vt:lpstr>2D Transformation</vt:lpstr>
      <vt:lpstr>DFT &amp; Images</vt:lpstr>
      <vt:lpstr>DFT &amp; Images</vt:lpstr>
      <vt:lpstr>DFT &amp; Images</vt:lpstr>
      <vt:lpstr>Magnitude Spectrum and Phase Spectrum</vt:lpstr>
      <vt:lpstr>Magnitude Spectrum and Phase Spectrum</vt:lpstr>
      <vt:lpstr>Magnitude Spectrum and Phase Spectrum</vt:lpstr>
      <vt:lpstr>The DFT and Image Processing</vt:lpstr>
      <vt:lpstr>The Inverse DFT</vt:lpstr>
      <vt:lpstr>Some Basic Frequency Domain Filters</vt:lpstr>
      <vt:lpstr>Smoothing Frequency Domain Filters</vt:lpstr>
      <vt:lpstr>Ideal Low Pass Filter</vt:lpstr>
      <vt:lpstr>Ideal Low Pass Filter (cont…)</vt:lpstr>
      <vt:lpstr>Ideal Low Pass Filter (cont…)</vt:lpstr>
      <vt:lpstr>Ideal Low Pass Filter (cont…)</vt:lpstr>
      <vt:lpstr>Ideal Low Pass Filter (cont…)</vt:lpstr>
      <vt:lpstr>Ideal Low Pass Filter (cont…)</vt:lpstr>
      <vt:lpstr>Ideal Low Pass Filter (cont…)</vt:lpstr>
      <vt:lpstr>Ideal Low Pass Filter (cont…)</vt:lpstr>
      <vt:lpstr>Butterworth Lowpass Filters</vt:lpstr>
      <vt:lpstr>Butterworth Lowpass Filter (cont…)</vt:lpstr>
      <vt:lpstr>Butterworth Lowpass Filter (cont…)</vt:lpstr>
      <vt:lpstr>Butterworth Lowpass Filter (cont…)</vt:lpstr>
      <vt:lpstr>Gaussian Lowpass Filters</vt:lpstr>
      <vt:lpstr>Gaussian Lowpass Filters (cont…)</vt:lpstr>
      <vt:lpstr>Lowpass Filters Compared </vt:lpstr>
      <vt:lpstr>Lowpass Filtering Examples</vt:lpstr>
      <vt:lpstr>Lowpass Filtering Examples</vt:lpstr>
      <vt:lpstr>Lowpass Filtering Examples (cont…)</vt:lpstr>
      <vt:lpstr>Lowpass Filtering Examples (cont…)</vt:lpstr>
      <vt:lpstr>Lowpass Filtering Examples (cont…)</vt:lpstr>
      <vt:lpstr>Sharpening in the Frequency Domain</vt:lpstr>
      <vt:lpstr>Ideal High Pass Filters</vt:lpstr>
      <vt:lpstr>Ideal High Pass Filters (cont…)</vt:lpstr>
      <vt:lpstr>Summary</vt:lpstr>
      <vt:lpstr>Butterworth High Pass Filters</vt:lpstr>
      <vt:lpstr>Butterworth High Pass Filters (cont…)</vt:lpstr>
      <vt:lpstr>Gaussian High Pass Filters</vt:lpstr>
      <vt:lpstr>Gaussian High Pass Filters (cont…)</vt:lpstr>
      <vt:lpstr>Highpass Filter Comparison</vt:lpstr>
      <vt:lpstr>Highpass Filter Comparison</vt:lpstr>
      <vt:lpstr>Highpass Filter Comparison</vt:lpstr>
      <vt:lpstr>Highpass Filter Comparison</vt:lpstr>
      <vt:lpstr>Highpass Filter Comparison</vt:lpstr>
      <vt:lpstr>Highpass Filter Comparison</vt:lpstr>
      <vt:lpstr>Highpass Filter Comparison</vt:lpstr>
      <vt:lpstr>Highpass Filtering Example</vt:lpstr>
      <vt:lpstr>Laplacian In The Frequency Domain</vt:lpstr>
      <vt:lpstr>Frequency Domain Laplacian Example</vt:lpstr>
      <vt:lpstr>Fast Fourier Transform</vt:lpstr>
      <vt:lpstr>Frequency Domain Filtering &amp; Spatial Domain Filtering</vt:lpstr>
      <vt:lpstr>Summary</vt:lpstr>
      <vt:lpstr>Imteresting Application Of Frequency Domain Filtering</vt:lpstr>
      <vt:lpstr>Imteresting Application Of Frequency Domain Filtering</vt:lpstr>
      <vt:lpstr>Questions?</vt:lpstr>
      <vt:lpstr>DFT application #1: fast convolution</vt:lpstr>
    </vt:vector>
  </TitlesOfParts>
  <Company>Dublin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Image Processing: Introduction</dc:title>
  <dc:creator>Brian Mac Namee</dc:creator>
  <cp:lastModifiedBy>Hafeez</cp:lastModifiedBy>
  <cp:revision>453</cp:revision>
  <cp:lastPrinted>2017-11-10T09:20:57Z</cp:lastPrinted>
  <dcterms:created xsi:type="dcterms:W3CDTF">2009-02-26T11:41:46Z</dcterms:created>
  <dcterms:modified xsi:type="dcterms:W3CDTF">2023-10-09T17:18:24Z</dcterms:modified>
</cp:coreProperties>
</file>